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58" r:id="rId2"/>
  </p:sldIdLst>
  <p:sldSz cx="30275213" cy="42803763"/>
  <p:notesSz cx="6858000" cy="9144000"/>
  <p:defaultTextStyle>
    <a:defPPr>
      <a:defRPr lang="en-US"/>
    </a:defPPr>
    <a:lvl1pPr algn="l" defTabSz="2087278" rtl="0" fontAlgn="base">
      <a:spcBef>
        <a:spcPct val="0"/>
      </a:spcBef>
      <a:spcAft>
        <a:spcPct val="0"/>
      </a:spcAft>
      <a:defRPr sz="8182" kern="1200">
        <a:solidFill>
          <a:schemeClr val="tx1"/>
        </a:solidFill>
        <a:latin typeface="Arial" pitchFamily="-107" charset="0"/>
        <a:ea typeface="ＭＳ Ｐゴシック" pitchFamily="-107" charset="-128"/>
        <a:cs typeface="ＭＳ Ｐゴシック" pitchFamily="-107" charset="-128"/>
      </a:defRPr>
    </a:lvl1pPr>
    <a:lvl2pPr marL="2087278" indent="-1652303" algn="l" defTabSz="2087278" rtl="0" fontAlgn="base">
      <a:spcBef>
        <a:spcPct val="0"/>
      </a:spcBef>
      <a:spcAft>
        <a:spcPct val="0"/>
      </a:spcAft>
      <a:defRPr sz="8182" kern="1200">
        <a:solidFill>
          <a:schemeClr val="tx1"/>
        </a:solidFill>
        <a:latin typeface="Arial" pitchFamily="-107" charset="0"/>
        <a:ea typeface="ＭＳ Ｐゴシック" pitchFamily="-107" charset="-128"/>
        <a:cs typeface="ＭＳ Ｐゴシック" pitchFamily="-107" charset="-128"/>
      </a:defRPr>
    </a:lvl2pPr>
    <a:lvl3pPr marL="4174558" indent="-3304607" algn="l" defTabSz="2087278" rtl="0" fontAlgn="base">
      <a:spcBef>
        <a:spcPct val="0"/>
      </a:spcBef>
      <a:spcAft>
        <a:spcPct val="0"/>
      </a:spcAft>
      <a:defRPr sz="8182" kern="1200">
        <a:solidFill>
          <a:schemeClr val="tx1"/>
        </a:solidFill>
        <a:latin typeface="Arial" pitchFamily="-107" charset="0"/>
        <a:ea typeface="ＭＳ Ｐゴシック" pitchFamily="-107" charset="-128"/>
        <a:cs typeface="ＭＳ Ｐゴシック" pitchFamily="-107" charset="-128"/>
      </a:defRPr>
    </a:lvl3pPr>
    <a:lvl4pPr marL="6263347" indent="-4958420" algn="l" defTabSz="2087278" rtl="0" fontAlgn="base">
      <a:spcBef>
        <a:spcPct val="0"/>
      </a:spcBef>
      <a:spcAft>
        <a:spcPct val="0"/>
      </a:spcAft>
      <a:defRPr sz="8182" kern="1200">
        <a:solidFill>
          <a:schemeClr val="tx1"/>
        </a:solidFill>
        <a:latin typeface="Arial" pitchFamily="-107" charset="0"/>
        <a:ea typeface="ＭＳ Ｐゴシック" pitchFamily="-107" charset="-128"/>
        <a:cs typeface="ＭＳ Ｐゴシック" pitchFamily="-107" charset="-128"/>
      </a:defRPr>
    </a:lvl4pPr>
    <a:lvl5pPr marL="8350626" indent="-6610724" algn="l" defTabSz="2087278" rtl="0" fontAlgn="base">
      <a:spcBef>
        <a:spcPct val="0"/>
      </a:spcBef>
      <a:spcAft>
        <a:spcPct val="0"/>
      </a:spcAft>
      <a:defRPr sz="8182" kern="1200">
        <a:solidFill>
          <a:schemeClr val="tx1"/>
        </a:solidFill>
        <a:latin typeface="Arial" pitchFamily="-107" charset="0"/>
        <a:ea typeface="ＭＳ Ｐゴシック" pitchFamily="-107" charset="-128"/>
        <a:cs typeface="ＭＳ Ｐゴシック" pitchFamily="-107" charset="-128"/>
      </a:defRPr>
    </a:lvl5pPr>
    <a:lvl6pPr marL="2174878" algn="l" defTabSz="434976" rtl="0" eaLnBrk="1" latinLnBrk="0" hangingPunct="1">
      <a:defRPr sz="8182" kern="1200">
        <a:solidFill>
          <a:schemeClr val="tx1"/>
        </a:solidFill>
        <a:latin typeface="Arial" pitchFamily="-107" charset="0"/>
        <a:ea typeface="ＭＳ Ｐゴシック" pitchFamily="-107" charset="-128"/>
        <a:cs typeface="ＭＳ Ｐゴシック" pitchFamily="-107" charset="-128"/>
      </a:defRPr>
    </a:lvl6pPr>
    <a:lvl7pPr marL="2609854" algn="l" defTabSz="434976" rtl="0" eaLnBrk="1" latinLnBrk="0" hangingPunct="1">
      <a:defRPr sz="8182" kern="1200">
        <a:solidFill>
          <a:schemeClr val="tx1"/>
        </a:solidFill>
        <a:latin typeface="Arial" pitchFamily="-107" charset="0"/>
        <a:ea typeface="ＭＳ Ｐゴシック" pitchFamily="-107" charset="-128"/>
        <a:cs typeface="ＭＳ Ｐゴシック" pitchFamily="-107" charset="-128"/>
      </a:defRPr>
    </a:lvl7pPr>
    <a:lvl8pPr marL="3044829" algn="l" defTabSz="434976" rtl="0" eaLnBrk="1" latinLnBrk="0" hangingPunct="1">
      <a:defRPr sz="8182" kern="1200">
        <a:solidFill>
          <a:schemeClr val="tx1"/>
        </a:solidFill>
        <a:latin typeface="Arial" pitchFamily="-107" charset="0"/>
        <a:ea typeface="ＭＳ Ｐゴシック" pitchFamily="-107" charset="-128"/>
        <a:cs typeface="ＭＳ Ｐゴシック" pitchFamily="-107" charset="-128"/>
      </a:defRPr>
    </a:lvl8pPr>
    <a:lvl9pPr marL="3479805" algn="l" defTabSz="434976" rtl="0" eaLnBrk="1" latinLnBrk="0" hangingPunct="1">
      <a:defRPr sz="8182" kern="1200">
        <a:solidFill>
          <a:schemeClr val="tx1"/>
        </a:solidFill>
        <a:latin typeface="Arial" pitchFamily="-107" charset="0"/>
        <a:ea typeface="ＭＳ Ｐゴシック" pitchFamily="-107" charset="-128"/>
        <a:cs typeface="ＭＳ Ｐゴシック" pitchFamily="-107" charset="-128"/>
      </a:defRPr>
    </a:lvl9pPr>
  </p:defaultTextStyle>
  <p:extLst>
    <p:ext uri="{EFAFB233-063F-42B5-8137-9DF3F51BA10A}">
      <p15:sldGuideLst xmlns:p15="http://schemas.microsoft.com/office/powerpoint/2012/main">
        <p15:guide id="1" orient="horz" pos="13482" userDrawn="1">
          <p15:clr>
            <a:srgbClr val="A4A3A4"/>
          </p15:clr>
        </p15:guide>
        <p15:guide id="2" pos="96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54A2"/>
    <a:srgbClr val="12BED1"/>
    <a:srgbClr val="BABABA"/>
    <a:srgbClr val="FF9999"/>
    <a:srgbClr val="FF0066"/>
    <a:srgbClr val="FACDA8"/>
    <a:srgbClr val="FF9900"/>
    <a:srgbClr val="5771A1"/>
    <a:srgbClr val="DE6225"/>
    <a:srgbClr val="0527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Objects="1">
      <p:cViewPr>
        <p:scale>
          <a:sx n="50" d="100"/>
          <a:sy n="50" d="100"/>
        </p:scale>
        <p:origin x="60" y="-8304"/>
      </p:cViewPr>
      <p:guideLst>
        <p:guide orient="horz" pos="13482"/>
        <p:guide pos="96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EA91F10-F105-F240-BB11-F3B689646099}" type="datetimeFigureOut">
              <a:rPr lang="en-US" smtClean="0"/>
              <a:pPr/>
              <a:t>5/1/2017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313593-E61B-054B-81C4-FAE256538AED}" type="slidenum">
              <a:rPr lang="en-US" smtClean="0"/>
              <a:pPr/>
              <a:t>‹#›</a:t>
            </a:fld>
            <a:endParaRPr lang="en-US"/>
          </a:p>
        </p:txBody>
      </p:sp>
    </p:spTree>
    <p:extLst>
      <p:ext uri="{BB962C8B-B14F-4D97-AF65-F5344CB8AC3E}">
        <p14:creationId xmlns:p14="http://schemas.microsoft.com/office/powerpoint/2010/main" val="281986341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2194560"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2194560" fontAlgn="auto">
              <a:spcBef>
                <a:spcPts val="0"/>
              </a:spcBef>
              <a:spcAft>
                <a:spcPts val="0"/>
              </a:spcAft>
              <a:defRPr sz="1200">
                <a:latin typeface="+mn-lt"/>
                <a:ea typeface="+mn-ea"/>
                <a:cs typeface="+mn-cs"/>
              </a:defRPr>
            </a:lvl1pPr>
          </a:lstStyle>
          <a:p>
            <a:pPr>
              <a:defRPr/>
            </a:pPr>
            <a:fld id="{39B9E5EC-0846-6941-8703-CD90130FC354}" type="datetime1">
              <a:rPr lang="en-US"/>
              <a:pPr>
                <a:defRPr/>
              </a:pPr>
              <a:t>5/1/2017</a:t>
            </a:fld>
            <a:endParaRPr lang="en-US"/>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2194560"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2194560" fontAlgn="auto">
              <a:spcBef>
                <a:spcPts val="0"/>
              </a:spcBef>
              <a:spcAft>
                <a:spcPts val="0"/>
              </a:spcAft>
              <a:defRPr sz="1200">
                <a:latin typeface="+mn-lt"/>
                <a:ea typeface="+mn-ea"/>
                <a:cs typeface="+mn-cs"/>
              </a:defRPr>
            </a:lvl1pPr>
          </a:lstStyle>
          <a:p>
            <a:pPr>
              <a:defRPr/>
            </a:pPr>
            <a:fld id="{572C3E04-EAED-7A4D-B838-0B5ADB0969A6}" type="slidenum">
              <a:rPr lang="en-US"/>
              <a:pPr>
                <a:defRPr/>
              </a:pPr>
              <a:t>‹#›</a:t>
            </a:fld>
            <a:endParaRPr lang="en-US"/>
          </a:p>
        </p:txBody>
      </p:sp>
    </p:spTree>
    <p:extLst>
      <p:ext uri="{BB962C8B-B14F-4D97-AF65-F5344CB8AC3E}">
        <p14:creationId xmlns:p14="http://schemas.microsoft.com/office/powerpoint/2010/main" val="2791374023"/>
      </p:ext>
    </p:extLst>
  </p:cSld>
  <p:clrMap bg1="lt1" tx1="dk1" bg2="lt2" tx2="dk2" accent1="accent1" accent2="accent2" accent3="accent3" accent4="accent4" accent5="accent5" accent6="accent6" hlink="hlink" folHlink="folHlink"/>
  <p:notesStyle>
    <a:lvl1pPr algn="l" defTabSz="434976" rtl="0" eaLnBrk="0" fontAlgn="base" hangingPunct="0">
      <a:spcBef>
        <a:spcPct val="30000"/>
      </a:spcBef>
      <a:spcAft>
        <a:spcPct val="0"/>
      </a:spcAft>
      <a:defRPr sz="1141" kern="1200">
        <a:solidFill>
          <a:schemeClr val="tx1"/>
        </a:solidFill>
        <a:latin typeface="+mn-lt"/>
        <a:ea typeface="ＭＳ Ｐゴシック" pitchFamily="-108" charset="-128"/>
        <a:cs typeface="ＭＳ Ｐゴシック" pitchFamily="-108" charset="-128"/>
      </a:defRPr>
    </a:lvl1pPr>
    <a:lvl2pPr marL="434976" algn="l" defTabSz="434976" rtl="0" eaLnBrk="0" fontAlgn="base" hangingPunct="0">
      <a:spcBef>
        <a:spcPct val="30000"/>
      </a:spcBef>
      <a:spcAft>
        <a:spcPct val="0"/>
      </a:spcAft>
      <a:defRPr sz="1141" kern="1200">
        <a:solidFill>
          <a:schemeClr val="tx1"/>
        </a:solidFill>
        <a:latin typeface="+mn-lt"/>
        <a:ea typeface="ＭＳ Ｐゴシック" pitchFamily="-108" charset="-128"/>
        <a:cs typeface="+mn-cs"/>
      </a:defRPr>
    </a:lvl2pPr>
    <a:lvl3pPr marL="869951" algn="l" defTabSz="434976" rtl="0" eaLnBrk="0" fontAlgn="base" hangingPunct="0">
      <a:spcBef>
        <a:spcPct val="30000"/>
      </a:spcBef>
      <a:spcAft>
        <a:spcPct val="0"/>
      </a:spcAft>
      <a:defRPr sz="1141" kern="1200">
        <a:solidFill>
          <a:schemeClr val="tx1"/>
        </a:solidFill>
        <a:latin typeface="+mn-lt"/>
        <a:ea typeface="ＭＳ Ｐゴシック" pitchFamily="-108" charset="-128"/>
        <a:cs typeface="+mn-cs"/>
      </a:defRPr>
    </a:lvl3pPr>
    <a:lvl4pPr marL="1304927" algn="l" defTabSz="434976" rtl="0" eaLnBrk="0" fontAlgn="base" hangingPunct="0">
      <a:spcBef>
        <a:spcPct val="30000"/>
      </a:spcBef>
      <a:spcAft>
        <a:spcPct val="0"/>
      </a:spcAft>
      <a:defRPr sz="1141" kern="1200">
        <a:solidFill>
          <a:schemeClr val="tx1"/>
        </a:solidFill>
        <a:latin typeface="+mn-lt"/>
        <a:ea typeface="ＭＳ Ｐゴシック" pitchFamily="-108" charset="-128"/>
        <a:cs typeface="+mn-cs"/>
      </a:defRPr>
    </a:lvl4pPr>
    <a:lvl5pPr marL="1739903" algn="l" defTabSz="434976" rtl="0" eaLnBrk="0" fontAlgn="base" hangingPunct="0">
      <a:spcBef>
        <a:spcPct val="30000"/>
      </a:spcBef>
      <a:spcAft>
        <a:spcPct val="0"/>
      </a:spcAft>
      <a:defRPr sz="1141" kern="1200">
        <a:solidFill>
          <a:schemeClr val="tx1"/>
        </a:solidFill>
        <a:latin typeface="+mn-lt"/>
        <a:ea typeface="ＭＳ Ｐゴシック" pitchFamily="-108" charset="-128"/>
        <a:cs typeface="+mn-cs"/>
      </a:defRPr>
    </a:lvl5pPr>
    <a:lvl6pPr marL="2174878" algn="l" defTabSz="434976" rtl="0" eaLnBrk="1" latinLnBrk="0" hangingPunct="1">
      <a:defRPr sz="1141" kern="1200">
        <a:solidFill>
          <a:schemeClr val="tx1"/>
        </a:solidFill>
        <a:latin typeface="+mn-lt"/>
        <a:ea typeface="+mn-ea"/>
        <a:cs typeface="+mn-cs"/>
      </a:defRPr>
    </a:lvl6pPr>
    <a:lvl7pPr marL="2609854" algn="l" defTabSz="434976" rtl="0" eaLnBrk="1" latinLnBrk="0" hangingPunct="1">
      <a:defRPr sz="1141" kern="1200">
        <a:solidFill>
          <a:schemeClr val="tx1"/>
        </a:solidFill>
        <a:latin typeface="+mn-lt"/>
        <a:ea typeface="+mn-ea"/>
        <a:cs typeface="+mn-cs"/>
      </a:defRPr>
    </a:lvl7pPr>
    <a:lvl8pPr marL="3044829" algn="l" defTabSz="434976" rtl="0" eaLnBrk="1" latinLnBrk="0" hangingPunct="1">
      <a:defRPr sz="1141" kern="1200">
        <a:solidFill>
          <a:schemeClr val="tx1"/>
        </a:solidFill>
        <a:latin typeface="+mn-lt"/>
        <a:ea typeface="+mn-ea"/>
        <a:cs typeface="+mn-cs"/>
      </a:defRPr>
    </a:lvl8pPr>
    <a:lvl9pPr marL="3479805" algn="l" defTabSz="434976" rtl="0" eaLnBrk="1" latinLnBrk="0" hangingPunct="1">
      <a:defRPr sz="114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p:cNvSpPr>
            <a:spLocks noGrp="1" noRot="1" noChangeAspect="1"/>
          </p:cNvSpPr>
          <p:nvPr>
            <p:ph type="sldImg"/>
          </p:nvPr>
        </p:nvSpPr>
        <p:spPr bwMode="auto">
          <a:xfrm>
            <a:off x="2216150" y="685800"/>
            <a:ext cx="2425700" cy="3429000"/>
          </a:xfrm>
          <a:noFill/>
          <a:ln>
            <a:solidFill>
              <a:srgbClr val="000000"/>
            </a:solidFill>
            <a:miter lim="800000"/>
            <a:headEnd/>
            <a:tailEnd/>
          </a:ln>
        </p:spPr>
      </p:sp>
      <p:sp>
        <p:nvSpPr>
          <p:cNvPr id="15363"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US">
              <a:ea typeface="ＭＳ Ｐゴシック" pitchFamily="-107" charset="-128"/>
              <a:cs typeface="ＭＳ Ｐゴシック" pitchFamily="-107" charset="-128"/>
            </a:endParaRPr>
          </a:p>
        </p:txBody>
      </p:sp>
      <p:sp>
        <p:nvSpPr>
          <p:cNvPr id="15364"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defTabSz="2193925" fontAlgn="base">
              <a:spcBef>
                <a:spcPct val="0"/>
              </a:spcBef>
              <a:spcAft>
                <a:spcPct val="0"/>
              </a:spcAft>
              <a:defRPr/>
            </a:pPr>
            <a:fld id="{5EECD738-4B14-F841-9471-716CEC54BDFE}" type="slidenum">
              <a:rPr lang="en-US" smtClean="0">
                <a:ea typeface="ＭＳ Ｐゴシック" pitchFamily="-108" charset="-128"/>
                <a:cs typeface="ＭＳ Ｐゴシック" pitchFamily="-108" charset="-128"/>
              </a:rPr>
              <a:pPr defTabSz="2193925" fontAlgn="base">
                <a:spcBef>
                  <a:spcPct val="0"/>
                </a:spcBef>
                <a:spcAft>
                  <a:spcPct val="0"/>
                </a:spcAft>
                <a:defRPr/>
              </a:pPr>
              <a:t>1</a:t>
            </a:fld>
            <a:endParaRPr lang="en-US" smtClean="0">
              <a:ea typeface="ＭＳ Ｐゴシック" pitchFamily="-108" charset="-128"/>
              <a:cs typeface="ＭＳ Ｐゴシック" pitchFamily="-108" charset="-128"/>
            </a:endParaRPr>
          </a:p>
        </p:txBody>
      </p:sp>
    </p:spTree>
    <p:extLst>
      <p:ext uri="{BB962C8B-B14F-4D97-AF65-F5344CB8AC3E}">
        <p14:creationId xmlns:p14="http://schemas.microsoft.com/office/powerpoint/2010/main" val="226525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2" y="13296913"/>
            <a:ext cx="25733931" cy="9175066"/>
          </a:xfrm>
        </p:spPr>
        <p:txBody>
          <a:bodyPr/>
          <a:lstStyle/>
          <a:p>
            <a:r>
              <a:rPr lang="en-US" smtClean="0"/>
              <a:t>Click to edit Master title style</a:t>
            </a:r>
            <a:endParaRPr lang="en-US"/>
          </a:p>
        </p:txBody>
      </p:sp>
      <p:sp>
        <p:nvSpPr>
          <p:cNvPr id="3" name="Subtitle 2"/>
          <p:cNvSpPr>
            <a:spLocks noGrp="1"/>
          </p:cNvSpPr>
          <p:nvPr>
            <p:ph type="subTitle" idx="1"/>
          </p:nvPr>
        </p:nvSpPr>
        <p:spPr>
          <a:xfrm>
            <a:off x="4541282" y="24255466"/>
            <a:ext cx="21192650" cy="10938739"/>
          </a:xfrm>
        </p:spPr>
        <p:txBody>
          <a:bodyPr/>
          <a:lstStyle>
            <a:lvl1pPr marL="0" indent="0" algn="ctr">
              <a:buNone/>
              <a:defRPr>
                <a:solidFill>
                  <a:schemeClr val="tx1">
                    <a:tint val="75000"/>
                  </a:schemeClr>
                </a:solidFill>
              </a:defRPr>
            </a:lvl1pPr>
            <a:lvl2pPr marL="2017898" indent="0" algn="ctr">
              <a:buNone/>
              <a:defRPr>
                <a:solidFill>
                  <a:schemeClr val="tx1">
                    <a:tint val="75000"/>
                  </a:schemeClr>
                </a:solidFill>
              </a:defRPr>
            </a:lvl2pPr>
            <a:lvl3pPr marL="4035796" indent="0" algn="ctr">
              <a:buNone/>
              <a:defRPr>
                <a:solidFill>
                  <a:schemeClr val="tx1">
                    <a:tint val="75000"/>
                  </a:schemeClr>
                </a:solidFill>
              </a:defRPr>
            </a:lvl3pPr>
            <a:lvl4pPr marL="6053694" indent="0" algn="ctr">
              <a:buNone/>
              <a:defRPr>
                <a:solidFill>
                  <a:schemeClr val="tx1">
                    <a:tint val="75000"/>
                  </a:schemeClr>
                </a:solidFill>
              </a:defRPr>
            </a:lvl4pPr>
            <a:lvl5pPr marL="8071592" indent="0" algn="ctr">
              <a:buNone/>
              <a:defRPr>
                <a:solidFill>
                  <a:schemeClr val="tx1">
                    <a:tint val="75000"/>
                  </a:schemeClr>
                </a:solidFill>
              </a:defRPr>
            </a:lvl5pPr>
            <a:lvl6pPr marL="10089490" indent="0" algn="ctr">
              <a:buNone/>
              <a:defRPr>
                <a:solidFill>
                  <a:schemeClr val="tx1">
                    <a:tint val="75000"/>
                  </a:schemeClr>
                </a:solidFill>
              </a:defRPr>
            </a:lvl6pPr>
            <a:lvl7pPr marL="12107388" indent="0" algn="ctr">
              <a:buNone/>
              <a:defRPr>
                <a:solidFill>
                  <a:schemeClr val="tx1">
                    <a:tint val="75000"/>
                  </a:schemeClr>
                </a:solidFill>
              </a:defRPr>
            </a:lvl7pPr>
            <a:lvl8pPr marL="14125285" indent="0" algn="ctr">
              <a:buNone/>
              <a:defRPr>
                <a:solidFill>
                  <a:schemeClr val="tx1">
                    <a:tint val="75000"/>
                  </a:schemeClr>
                </a:solidFill>
              </a:defRPr>
            </a:lvl8pPr>
            <a:lvl9pPr marL="16143183"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9D9B0DC0-DEB6-5245-9786-81835CA7B236}" type="datetime1">
              <a:rPr lang="en-US"/>
              <a:pPr>
                <a:defRPr/>
              </a:pPr>
              <a:t>5/1/2017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210CB6CD-A896-034E-886C-9AD731625548}"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FE152F3-A628-174C-B1C5-D7957B5E1D38}" type="datetime1">
              <a:rPr lang="en-US"/>
              <a:pPr>
                <a:defRPr/>
              </a:pPr>
              <a:t>5/1/2017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0FCF62F-1C22-F342-AEF6-5751E4D1B1C2}"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5358797" y="8223873"/>
            <a:ext cx="32698280" cy="17530717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263954" y="8223873"/>
            <a:ext cx="97590259" cy="17530717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6745D483-D49F-FF4D-A9BE-F07770943FEC}" type="datetime1">
              <a:rPr lang="en-US"/>
              <a:pPr>
                <a:defRPr/>
              </a:pPr>
              <a:t>5/1/2017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B774BD7-0588-6F4B-AC48-26B402219AE7}"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B2E7EE88-36B3-3346-BBA2-F431CBED7E14}" type="datetime1">
              <a:rPr lang="en-US"/>
              <a:pPr>
                <a:defRPr/>
              </a:pPr>
              <a:t>5/1/2017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4E96FE8-16DA-394E-A83E-4578336391CB}"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1532" y="27505384"/>
            <a:ext cx="25733931" cy="8501303"/>
          </a:xfrm>
        </p:spPr>
        <p:txBody>
          <a:bodyPr anchor="t"/>
          <a:lstStyle>
            <a:lvl1pPr algn="l">
              <a:defRPr sz="17654" b="1" cap="all"/>
            </a:lvl1pPr>
          </a:lstStyle>
          <a:p>
            <a:r>
              <a:rPr lang="en-US" smtClean="0"/>
              <a:t>Click to edit Master title style</a:t>
            </a:r>
            <a:endParaRPr lang="en-US"/>
          </a:p>
        </p:txBody>
      </p:sp>
      <p:sp>
        <p:nvSpPr>
          <p:cNvPr id="3" name="Text Placeholder 2"/>
          <p:cNvSpPr>
            <a:spLocks noGrp="1"/>
          </p:cNvSpPr>
          <p:nvPr>
            <p:ph type="body" idx="1"/>
          </p:nvPr>
        </p:nvSpPr>
        <p:spPr>
          <a:xfrm>
            <a:off x="2391532" y="18142066"/>
            <a:ext cx="25733931" cy="9363321"/>
          </a:xfrm>
        </p:spPr>
        <p:txBody>
          <a:bodyPr anchor="b"/>
          <a:lstStyle>
            <a:lvl1pPr marL="0" indent="0">
              <a:buNone/>
              <a:defRPr sz="8827">
                <a:solidFill>
                  <a:schemeClr val="tx1">
                    <a:tint val="75000"/>
                  </a:schemeClr>
                </a:solidFill>
              </a:defRPr>
            </a:lvl1pPr>
            <a:lvl2pPr marL="2017898" indent="0">
              <a:buNone/>
              <a:defRPr sz="7908">
                <a:solidFill>
                  <a:schemeClr val="tx1">
                    <a:tint val="75000"/>
                  </a:schemeClr>
                </a:solidFill>
              </a:defRPr>
            </a:lvl2pPr>
            <a:lvl3pPr marL="4035796" indent="0">
              <a:buNone/>
              <a:defRPr sz="7080">
                <a:solidFill>
                  <a:schemeClr val="tx1">
                    <a:tint val="75000"/>
                  </a:schemeClr>
                </a:solidFill>
              </a:defRPr>
            </a:lvl3pPr>
            <a:lvl4pPr marL="6053694" indent="0">
              <a:buNone/>
              <a:defRPr sz="6161">
                <a:solidFill>
                  <a:schemeClr val="tx1">
                    <a:tint val="75000"/>
                  </a:schemeClr>
                </a:solidFill>
              </a:defRPr>
            </a:lvl4pPr>
            <a:lvl5pPr marL="8071592" indent="0">
              <a:buNone/>
              <a:defRPr sz="6161">
                <a:solidFill>
                  <a:schemeClr val="tx1">
                    <a:tint val="75000"/>
                  </a:schemeClr>
                </a:solidFill>
              </a:defRPr>
            </a:lvl5pPr>
            <a:lvl6pPr marL="10089490" indent="0">
              <a:buNone/>
              <a:defRPr sz="6161">
                <a:solidFill>
                  <a:schemeClr val="tx1">
                    <a:tint val="75000"/>
                  </a:schemeClr>
                </a:solidFill>
              </a:defRPr>
            </a:lvl6pPr>
            <a:lvl7pPr marL="12107388" indent="0">
              <a:buNone/>
              <a:defRPr sz="6161">
                <a:solidFill>
                  <a:schemeClr val="tx1">
                    <a:tint val="75000"/>
                  </a:schemeClr>
                </a:solidFill>
              </a:defRPr>
            </a:lvl7pPr>
            <a:lvl8pPr marL="14125285" indent="0">
              <a:buNone/>
              <a:defRPr sz="6161">
                <a:solidFill>
                  <a:schemeClr val="tx1">
                    <a:tint val="75000"/>
                  </a:schemeClr>
                </a:solidFill>
              </a:defRPr>
            </a:lvl8pPr>
            <a:lvl9pPr marL="16143183" indent="0">
              <a:buNone/>
              <a:defRPr sz="6161">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lvl1pPr>
              <a:defRPr/>
            </a:lvl1pPr>
          </a:lstStyle>
          <a:p>
            <a:pPr>
              <a:defRPr/>
            </a:pPr>
            <a:fld id="{F7DEA6E3-440A-4444-BB11-7B989A77FD77}" type="datetime1">
              <a:rPr lang="en-US"/>
              <a:pPr>
                <a:defRPr/>
              </a:pPr>
              <a:t>5/1/2017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A5C8EF9-EBE1-BB4A-BC45-FEB94B053A15}"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263951" y="47936253"/>
            <a:ext cx="65144269" cy="135594794"/>
          </a:xfrm>
        </p:spPr>
        <p:txBody>
          <a:bodyPr/>
          <a:lstStyle>
            <a:lvl1pPr>
              <a:defRPr sz="12321"/>
            </a:lvl1pPr>
            <a:lvl2pPr>
              <a:defRPr sz="10574"/>
            </a:lvl2pPr>
            <a:lvl3pPr>
              <a:defRPr sz="8827"/>
            </a:lvl3pPr>
            <a:lvl4pPr>
              <a:defRPr sz="7908"/>
            </a:lvl4pPr>
            <a:lvl5pPr>
              <a:defRPr sz="7908"/>
            </a:lvl5pPr>
            <a:lvl6pPr>
              <a:defRPr sz="7908"/>
            </a:lvl6pPr>
            <a:lvl7pPr>
              <a:defRPr sz="7908"/>
            </a:lvl7pPr>
            <a:lvl8pPr>
              <a:defRPr sz="7908"/>
            </a:lvl8pPr>
            <a:lvl9pPr>
              <a:defRPr sz="7908"/>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72912807" y="47936253"/>
            <a:ext cx="65144269" cy="135594794"/>
          </a:xfrm>
        </p:spPr>
        <p:txBody>
          <a:bodyPr/>
          <a:lstStyle>
            <a:lvl1pPr>
              <a:defRPr sz="12321"/>
            </a:lvl1pPr>
            <a:lvl2pPr>
              <a:defRPr sz="10574"/>
            </a:lvl2pPr>
            <a:lvl3pPr>
              <a:defRPr sz="8827"/>
            </a:lvl3pPr>
            <a:lvl4pPr>
              <a:defRPr sz="7908"/>
            </a:lvl4pPr>
            <a:lvl5pPr>
              <a:defRPr sz="7908"/>
            </a:lvl5pPr>
            <a:lvl6pPr>
              <a:defRPr sz="7908"/>
            </a:lvl6pPr>
            <a:lvl7pPr>
              <a:defRPr sz="7908"/>
            </a:lvl7pPr>
            <a:lvl8pPr>
              <a:defRPr sz="7908"/>
            </a:lvl8pPr>
            <a:lvl9pPr>
              <a:defRPr sz="7908"/>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A0F24EE3-BE6B-6F40-8449-0EE688B334C3}" type="datetime1">
              <a:rPr lang="en-US"/>
              <a:pPr>
                <a:defRPr/>
              </a:pPr>
              <a:t>5/1/2017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40A0E92-9676-0646-8393-C6A11532230B}"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3761" y="1714136"/>
            <a:ext cx="27247692" cy="7133961"/>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13765" y="9581309"/>
            <a:ext cx="13376810" cy="3993034"/>
          </a:xfrm>
        </p:spPr>
        <p:txBody>
          <a:bodyPr anchor="b"/>
          <a:lstStyle>
            <a:lvl1pPr marL="0" indent="0">
              <a:buNone/>
              <a:defRPr sz="10574" b="1"/>
            </a:lvl1pPr>
            <a:lvl2pPr marL="2017898" indent="0">
              <a:buNone/>
              <a:defRPr sz="8827" b="1"/>
            </a:lvl2pPr>
            <a:lvl3pPr marL="4035796" indent="0">
              <a:buNone/>
              <a:defRPr sz="7908" b="1"/>
            </a:lvl3pPr>
            <a:lvl4pPr marL="6053694" indent="0">
              <a:buNone/>
              <a:defRPr sz="7080" b="1"/>
            </a:lvl4pPr>
            <a:lvl5pPr marL="8071592" indent="0">
              <a:buNone/>
              <a:defRPr sz="7080" b="1"/>
            </a:lvl5pPr>
            <a:lvl6pPr marL="10089490" indent="0">
              <a:buNone/>
              <a:defRPr sz="7080" b="1"/>
            </a:lvl6pPr>
            <a:lvl7pPr marL="12107388" indent="0">
              <a:buNone/>
              <a:defRPr sz="7080" b="1"/>
            </a:lvl7pPr>
            <a:lvl8pPr marL="14125285" indent="0">
              <a:buNone/>
              <a:defRPr sz="7080" b="1"/>
            </a:lvl8pPr>
            <a:lvl9pPr marL="16143183" indent="0">
              <a:buNone/>
              <a:defRPr sz="7080" b="1"/>
            </a:lvl9pPr>
          </a:lstStyle>
          <a:p>
            <a:pPr lvl="0"/>
            <a:r>
              <a:rPr lang="en-US" smtClean="0"/>
              <a:t>Edit Master text styles</a:t>
            </a:r>
          </a:p>
        </p:txBody>
      </p:sp>
      <p:sp>
        <p:nvSpPr>
          <p:cNvPr id="4" name="Content Placeholder 3"/>
          <p:cNvSpPr>
            <a:spLocks noGrp="1"/>
          </p:cNvSpPr>
          <p:nvPr>
            <p:ph sz="half" idx="2"/>
          </p:nvPr>
        </p:nvSpPr>
        <p:spPr>
          <a:xfrm>
            <a:off x="1513765" y="13574343"/>
            <a:ext cx="13376810" cy="24661708"/>
          </a:xfrm>
        </p:spPr>
        <p:txBody>
          <a:bodyPr/>
          <a:lstStyle>
            <a:lvl1pPr>
              <a:defRPr sz="10574"/>
            </a:lvl1pPr>
            <a:lvl2pPr>
              <a:defRPr sz="8827"/>
            </a:lvl2pPr>
            <a:lvl3pPr>
              <a:defRPr sz="7908"/>
            </a:lvl3pPr>
            <a:lvl4pPr>
              <a:defRPr sz="7080"/>
            </a:lvl4pPr>
            <a:lvl5pPr>
              <a:defRPr sz="7080"/>
            </a:lvl5pPr>
            <a:lvl6pPr>
              <a:defRPr sz="7080"/>
            </a:lvl6pPr>
            <a:lvl7pPr>
              <a:defRPr sz="7080"/>
            </a:lvl7pPr>
            <a:lvl8pPr>
              <a:defRPr sz="7080"/>
            </a:lvl8pPr>
            <a:lvl9pPr>
              <a:defRPr sz="708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5379389" y="9581309"/>
            <a:ext cx="13382065" cy="3993034"/>
          </a:xfrm>
        </p:spPr>
        <p:txBody>
          <a:bodyPr anchor="b"/>
          <a:lstStyle>
            <a:lvl1pPr marL="0" indent="0">
              <a:buNone/>
              <a:defRPr sz="10574" b="1"/>
            </a:lvl1pPr>
            <a:lvl2pPr marL="2017898" indent="0">
              <a:buNone/>
              <a:defRPr sz="8827" b="1"/>
            </a:lvl2pPr>
            <a:lvl3pPr marL="4035796" indent="0">
              <a:buNone/>
              <a:defRPr sz="7908" b="1"/>
            </a:lvl3pPr>
            <a:lvl4pPr marL="6053694" indent="0">
              <a:buNone/>
              <a:defRPr sz="7080" b="1"/>
            </a:lvl4pPr>
            <a:lvl5pPr marL="8071592" indent="0">
              <a:buNone/>
              <a:defRPr sz="7080" b="1"/>
            </a:lvl5pPr>
            <a:lvl6pPr marL="10089490" indent="0">
              <a:buNone/>
              <a:defRPr sz="7080" b="1"/>
            </a:lvl6pPr>
            <a:lvl7pPr marL="12107388" indent="0">
              <a:buNone/>
              <a:defRPr sz="7080" b="1"/>
            </a:lvl7pPr>
            <a:lvl8pPr marL="14125285" indent="0">
              <a:buNone/>
              <a:defRPr sz="7080" b="1"/>
            </a:lvl8pPr>
            <a:lvl9pPr marL="16143183" indent="0">
              <a:buNone/>
              <a:defRPr sz="7080" b="1"/>
            </a:lvl9pPr>
          </a:lstStyle>
          <a:p>
            <a:pPr lvl="0"/>
            <a:r>
              <a:rPr lang="en-US" smtClean="0"/>
              <a:t>Edit Master text styles</a:t>
            </a:r>
          </a:p>
        </p:txBody>
      </p:sp>
      <p:sp>
        <p:nvSpPr>
          <p:cNvPr id="6" name="Content Placeholder 5"/>
          <p:cNvSpPr>
            <a:spLocks noGrp="1"/>
          </p:cNvSpPr>
          <p:nvPr>
            <p:ph sz="quarter" idx="4"/>
          </p:nvPr>
        </p:nvSpPr>
        <p:spPr>
          <a:xfrm>
            <a:off x="15379389" y="13574343"/>
            <a:ext cx="13382065" cy="24661708"/>
          </a:xfrm>
        </p:spPr>
        <p:txBody>
          <a:bodyPr/>
          <a:lstStyle>
            <a:lvl1pPr>
              <a:defRPr sz="10574"/>
            </a:lvl1pPr>
            <a:lvl2pPr>
              <a:defRPr sz="8827"/>
            </a:lvl2pPr>
            <a:lvl3pPr>
              <a:defRPr sz="7908"/>
            </a:lvl3pPr>
            <a:lvl4pPr>
              <a:defRPr sz="7080"/>
            </a:lvl4pPr>
            <a:lvl5pPr>
              <a:defRPr sz="7080"/>
            </a:lvl5pPr>
            <a:lvl6pPr>
              <a:defRPr sz="7080"/>
            </a:lvl6pPr>
            <a:lvl7pPr>
              <a:defRPr sz="7080"/>
            </a:lvl7pPr>
            <a:lvl8pPr>
              <a:defRPr sz="7080"/>
            </a:lvl8pPr>
            <a:lvl9pPr>
              <a:defRPr sz="708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0EB25384-CBCF-B646-AF0F-35BE8D53D802}" type="datetime1">
              <a:rPr lang="en-US"/>
              <a:pPr>
                <a:defRPr/>
              </a:pPr>
              <a:t>5/1/2017</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6A81054D-299A-2D4B-A58E-B6B2DCDDC984}"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9FC97E24-7DE0-2049-B283-98D5EA78F8EA}" type="datetime1">
              <a:rPr lang="en-US"/>
              <a:pPr>
                <a:defRPr/>
              </a:pPr>
              <a:t>5/1/2017</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CC60871-0703-CC4C-A829-D75B00D0A2DE}"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4D595BF-B042-E74D-B532-F84F734A770B}" type="datetime1">
              <a:rPr lang="en-US"/>
              <a:pPr>
                <a:defRPr/>
              </a:pPr>
              <a:t>5/1/2017</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CFE51F58-CED8-114E-989B-FAB78C4990EE}"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3766" y="1704224"/>
            <a:ext cx="9960337" cy="7252860"/>
          </a:xfrm>
        </p:spPr>
        <p:txBody>
          <a:bodyPr anchor="b"/>
          <a:lstStyle>
            <a:lvl1pPr algn="l">
              <a:defRPr sz="8827" b="1"/>
            </a:lvl1pPr>
          </a:lstStyle>
          <a:p>
            <a:r>
              <a:rPr lang="en-US" smtClean="0"/>
              <a:t>Click to edit Master title style</a:t>
            </a:r>
            <a:endParaRPr lang="en-US"/>
          </a:p>
        </p:txBody>
      </p:sp>
      <p:sp>
        <p:nvSpPr>
          <p:cNvPr id="3" name="Content Placeholder 2"/>
          <p:cNvSpPr>
            <a:spLocks noGrp="1"/>
          </p:cNvSpPr>
          <p:nvPr>
            <p:ph idx="1"/>
          </p:nvPr>
        </p:nvSpPr>
        <p:spPr>
          <a:xfrm>
            <a:off x="11836768" y="1704229"/>
            <a:ext cx="16924685" cy="36531825"/>
          </a:xfrm>
        </p:spPr>
        <p:txBody>
          <a:bodyPr/>
          <a:lstStyle>
            <a:lvl1pPr>
              <a:defRPr sz="14160"/>
            </a:lvl1pPr>
            <a:lvl2pPr>
              <a:defRPr sz="12321"/>
            </a:lvl2pPr>
            <a:lvl3pPr>
              <a:defRPr sz="10574"/>
            </a:lvl3pPr>
            <a:lvl4pPr>
              <a:defRPr sz="8827"/>
            </a:lvl4pPr>
            <a:lvl5pPr>
              <a:defRPr sz="8827"/>
            </a:lvl5pPr>
            <a:lvl6pPr>
              <a:defRPr sz="8827"/>
            </a:lvl6pPr>
            <a:lvl7pPr>
              <a:defRPr sz="8827"/>
            </a:lvl7pPr>
            <a:lvl8pPr>
              <a:defRPr sz="8827"/>
            </a:lvl8pPr>
            <a:lvl9pPr>
              <a:defRPr sz="8827"/>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13766" y="8957089"/>
            <a:ext cx="9960337" cy="29278965"/>
          </a:xfrm>
        </p:spPr>
        <p:txBody>
          <a:bodyPr/>
          <a:lstStyle>
            <a:lvl1pPr marL="0" indent="0">
              <a:buNone/>
              <a:defRPr sz="6161"/>
            </a:lvl1pPr>
            <a:lvl2pPr marL="2017898" indent="0">
              <a:buNone/>
              <a:defRPr sz="5333"/>
            </a:lvl2pPr>
            <a:lvl3pPr marL="4035796" indent="0">
              <a:buNone/>
              <a:defRPr sz="4414"/>
            </a:lvl3pPr>
            <a:lvl4pPr marL="6053694" indent="0">
              <a:buNone/>
              <a:defRPr sz="3954"/>
            </a:lvl4pPr>
            <a:lvl5pPr marL="8071592" indent="0">
              <a:buNone/>
              <a:defRPr sz="3954"/>
            </a:lvl5pPr>
            <a:lvl6pPr marL="10089490" indent="0">
              <a:buNone/>
              <a:defRPr sz="3954"/>
            </a:lvl6pPr>
            <a:lvl7pPr marL="12107388" indent="0">
              <a:buNone/>
              <a:defRPr sz="3954"/>
            </a:lvl7pPr>
            <a:lvl8pPr marL="14125285" indent="0">
              <a:buNone/>
              <a:defRPr sz="3954"/>
            </a:lvl8pPr>
            <a:lvl9pPr marL="16143183" indent="0">
              <a:buNone/>
              <a:defRPr sz="3954"/>
            </a:lvl9pPr>
          </a:lstStyle>
          <a:p>
            <a:pPr lvl="0"/>
            <a:r>
              <a:rPr lang="en-US" smtClean="0"/>
              <a:t>Edit Master text styles</a:t>
            </a:r>
          </a:p>
        </p:txBody>
      </p:sp>
      <p:sp>
        <p:nvSpPr>
          <p:cNvPr id="5" name="Date Placeholder 3"/>
          <p:cNvSpPr>
            <a:spLocks noGrp="1"/>
          </p:cNvSpPr>
          <p:nvPr>
            <p:ph type="dt" sz="half" idx="10"/>
          </p:nvPr>
        </p:nvSpPr>
        <p:spPr/>
        <p:txBody>
          <a:bodyPr/>
          <a:lstStyle>
            <a:lvl1pPr>
              <a:defRPr/>
            </a:lvl1pPr>
          </a:lstStyle>
          <a:p>
            <a:pPr>
              <a:defRPr/>
            </a:pPr>
            <a:fld id="{2AE1BB32-3A3A-1442-B647-28E14D9E02CB}" type="datetime1">
              <a:rPr lang="en-US"/>
              <a:pPr>
                <a:defRPr/>
              </a:pPr>
              <a:t>5/1/2017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16AC1B3-1A4E-1147-990C-E994497E5639}"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4154" y="29962636"/>
            <a:ext cx="18165128" cy="3537258"/>
          </a:xfrm>
        </p:spPr>
        <p:txBody>
          <a:bodyPr anchor="b"/>
          <a:lstStyle>
            <a:lvl1pPr algn="l">
              <a:defRPr sz="8827" b="1"/>
            </a:lvl1pPr>
          </a:lstStyle>
          <a:p>
            <a:r>
              <a:rPr lang="en-US" smtClean="0"/>
              <a:t>Click to edit Master title style</a:t>
            </a:r>
            <a:endParaRPr lang="en-US"/>
          </a:p>
        </p:txBody>
      </p:sp>
      <p:sp>
        <p:nvSpPr>
          <p:cNvPr id="3" name="Picture Placeholder 2"/>
          <p:cNvSpPr>
            <a:spLocks noGrp="1"/>
          </p:cNvSpPr>
          <p:nvPr>
            <p:ph type="pic" idx="1"/>
          </p:nvPr>
        </p:nvSpPr>
        <p:spPr>
          <a:xfrm>
            <a:off x="5934154" y="3824596"/>
            <a:ext cx="18165128" cy="25682258"/>
          </a:xfrm>
        </p:spPr>
        <p:txBody>
          <a:bodyPr rtlCol="0">
            <a:normAutofit/>
          </a:bodyPr>
          <a:lstStyle>
            <a:lvl1pPr marL="0" indent="0">
              <a:buNone/>
              <a:defRPr sz="14160"/>
            </a:lvl1pPr>
            <a:lvl2pPr marL="2017898" indent="0">
              <a:buNone/>
              <a:defRPr sz="12321"/>
            </a:lvl2pPr>
            <a:lvl3pPr marL="4035796" indent="0">
              <a:buNone/>
              <a:defRPr sz="10574"/>
            </a:lvl3pPr>
            <a:lvl4pPr marL="6053694" indent="0">
              <a:buNone/>
              <a:defRPr sz="8827"/>
            </a:lvl4pPr>
            <a:lvl5pPr marL="8071592" indent="0">
              <a:buNone/>
              <a:defRPr sz="8827"/>
            </a:lvl5pPr>
            <a:lvl6pPr marL="10089490" indent="0">
              <a:buNone/>
              <a:defRPr sz="8827"/>
            </a:lvl6pPr>
            <a:lvl7pPr marL="12107388" indent="0">
              <a:buNone/>
              <a:defRPr sz="8827"/>
            </a:lvl7pPr>
            <a:lvl8pPr marL="14125285" indent="0">
              <a:buNone/>
              <a:defRPr sz="8827"/>
            </a:lvl8pPr>
            <a:lvl9pPr marL="16143183" indent="0">
              <a:buNone/>
              <a:defRPr sz="8827"/>
            </a:lvl9pPr>
          </a:lstStyle>
          <a:p>
            <a:pPr lvl="0"/>
            <a:r>
              <a:rPr lang="en-US" noProof="0" smtClean="0"/>
              <a:t>Click icon to add picture</a:t>
            </a:r>
            <a:endParaRPr lang="en-US" noProof="0"/>
          </a:p>
        </p:txBody>
      </p:sp>
      <p:sp>
        <p:nvSpPr>
          <p:cNvPr id="4" name="Text Placeholder 3"/>
          <p:cNvSpPr>
            <a:spLocks noGrp="1"/>
          </p:cNvSpPr>
          <p:nvPr>
            <p:ph type="body" sz="half" idx="2"/>
          </p:nvPr>
        </p:nvSpPr>
        <p:spPr>
          <a:xfrm>
            <a:off x="5934154" y="33499894"/>
            <a:ext cx="18165128" cy="5023494"/>
          </a:xfrm>
        </p:spPr>
        <p:txBody>
          <a:bodyPr/>
          <a:lstStyle>
            <a:lvl1pPr marL="0" indent="0">
              <a:buNone/>
              <a:defRPr sz="6161"/>
            </a:lvl1pPr>
            <a:lvl2pPr marL="2017898" indent="0">
              <a:buNone/>
              <a:defRPr sz="5333"/>
            </a:lvl2pPr>
            <a:lvl3pPr marL="4035796" indent="0">
              <a:buNone/>
              <a:defRPr sz="4414"/>
            </a:lvl3pPr>
            <a:lvl4pPr marL="6053694" indent="0">
              <a:buNone/>
              <a:defRPr sz="3954"/>
            </a:lvl4pPr>
            <a:lvl5pPr marL="8071592" indent="0">
              <a:buNone/>
              <a:defRPr sz="3954"/>
            </a:lvl5pPr>
            <a:lvl6pPr marL="10089490" indent="0">
              <a:buNone/>
              <a:defRPr sz="3954"/>
            </a:lvl6pPr>
            <a:lvl7pPr marL="12107388" indent="0">
              <a:buNone/>
              <a:defRPr sz="3954"/>
            </a:lvl7pPr>
            <a:lvl8pPr marL="14125285" indent="0">
              <a:buNone/>
              <a:defRPr sz="3954"/>
            </a:lvl8pPr>
            <a:lvl9pPr marL="16143183" indent="0">
              <a:buNone/>
              <a:defRPr sz="3954"/>
            </a:lvl9pPr>
          </a:lstStyle>
          <a:p>
            <a:pPr lvl="0"/>
            <a:r>
              <a:rPr lang="en-US" smtClean="0"/>
              <a:t>Edit Master text styles</a:t>
            </a:r>
          </a:p>
        </p:txBody>
      </p:sp>
      <p:sp>
        <p:nvSpPr>
          <p:cNvPr id="5" name="Date Placeholder 3"/>
          <p:cNvSpPr>
            <a:spLocks noGrp="1"/>
          </p:cNvSpPr>
          <p:nvPr>
            <p:ph type="dt" sz="half" idx="10"/>
          </p:nvPr>
        </p:nvSpPr>
        <p:spPr/>
        <p:txBody>
          <a:bodyPr/>
          <a:lstStyle>
            <a:lvl1pPr>
              <a:defRPr/>
            </a:lvl1pPr>
          </a:lstStyle>
          <a:p>
            <a:pPr>
              <a:defRPr/>
            </a:pPr>
            <a:fld id="{D6EE6D99-5BC1-9447-9734-C2AA085436E8}" type="datetime1">
              <a:rPr lang="en-US"/>
              <a:pPr>
                <a:defRPr/>
              </a:pPr>
              <a:t>5/1/2017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20B73B32-3A11-C34E-B587-0381224FDA00}"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1513326" y="1713307"/>
            <a:ext cx="27248568" cy="7133961"/>
          </a:xfrm>
          <a:prstGeom prst="rect">
            <a:avLst/>
          </a:prstGeom>
          <a:noFill/>
          <a:ln w="9525">
            <a:noFill/>
            <a:miter lim="800000"/>
            <a:headEnd/>
            <a:tailEnd/>
          </a:ln>
        </p:spPr>
        <p:txBody>
          <a:bodyPr vert="horz" wrap="square" lIns="438912" tIns="219456" rIns="438912" bIns="219456" numCol="1" anchor="ctr" anchorCtr="0" compatLnSpc="1">
            <a:prstTxWarp prst="textNoShape">
              <a:avLst/>
            </a:prstTxWarp>
          </a:bodyPr>
          <a:lstStyle/>
          <a:p>
            <a:pPr lvl="0"/>
            <a:r>
              <a:rPr lang="en-US" smtClean="0"/>
              <a:t>Click to edit Master title style</a:t>
            </a:r>
            <a:endParaRPr lang="en-US"/>
          </a:p>
        </p:txBody>
      </p:sp>
      <p:sp>
        <p:nvSpPr>
          <p:cNvPr id="1027" name="Text Placeholder 2"/>
          <p:cNvSpPr>
            <a:spLocks noGrp="1"/>
          </p:cNvSpPr>
          <p:nvPr>
            <p:ph type="body" idx="1"/>
          </p:nvPr>
        </p:nvSpPr>
        <p:spPr bwMode="auto">
          <a:xfrm>
            <a:off x="1513326" y="9986720"/>
            <a:ext cx="27248568" cy="28248915"/>
          </a:xfrm>
          <a:prstGeom prst="rect">
            <a:avLst/>
          </a:prstGeom>
          <a:noFill/>
          <a:ln w="9525">
            <a:noFill/>
            <a:miter lim="800000"/>
            <a:headEnd/>
            <a:tailEnd/>
          </a:ln>
        </p:spPr>
        <p:txBody>
          <a:bodyPr vert="horz" wrap="square" lIns="438912" tIns="219456" rIns="438912" bIns="219456" numCol="1" anchor="t" anchorCtr="0" compatLnSpc="1">
            <a:prstTxWarp prst="textNoShape">
              <a:avLst/>
            </a:prstTxWarp>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513327" y="39672335"/>
            <a:ext cx="7065092" cy="2278904"/>
          </a:xfrm>
          <a:prstGeom prst="rect">
            <a:avLst/>
          </a:prstGeom>
        </p:spPr>
        <p:txBody>
          <a:bodyPr vert="horz" lIns="438912" tIns="219456" rIns="438912" bIns="219456" rtlCol="0" anchor="ctr"/>
          <a:lstStyle>
            <a:lvl1pPr algn="l" defTabSz="2017898" fontAlgn="auto">
              <a:spcBef>
                <a:spcPts val="0"/>
              </a:spcBef>
              <a:spcAft>
                <a:spcPts val="0"/>
              </a:spcAft>
              <a:defRPr sz="5333">
                <a:solidFill>
                  <a:schemeClr val="tx1">
                    <a:tint val="75000"/>
                  </a:schemeClr>
                </a:solidFill>
                <a:latin typeface="+mn-lt"/>
                <a:ea typeface="+mn-ea"/>
                <a:cs typeface="+mn-cs"/>
              </a:defRPr>
            </a:lvl1pPr>
          </a:lstStyle>
          <a:p>
            <a:pPr>
              <a:defRPr/>
            </a:pPr>
            <a:fld id="{7D63A7D0-97BF-1846-9583-B99EC1CA1C7E}" type="datetime1">
              <a:rPr lang="en-US"/>
              <a:pPr>
                <a:defRPr/>
              </a:pPr>
              <a:t>5/1/2017</a:t>
            </a:fld>
            <a:endParaRPr lang="en-US"/>
          </a:p>
        </p:txBody>
      </p:sp>
      <p:sp>
        <p:nvSpPr>
          <p:cNvPr id="5" name="Footer Placeholder 4"/>
          <p:cNvSpPr>
            <a:spLocks noGrp="1"/>
          </p:cNvSpPr>
          <p:nvPr>
            <p:ph type="ftr" sz="quarter" idx="3"/>
          </p:nvPr>
        </p:nvSpPr>
        <p:spPr>
          <a:xfrm>
            <a:off x="10343598" y="39672335"/>
            <a:ext cx="9588027" cy="2278904"/>
          </a:xfrm>
          <a:prstGeom prst="rect">
            <a:avLst/>
          </a:prstGeom>
        </p:spPr>
        <p:txBody>
          <a:bodyPr vert="horz" lIns="438912" tIns="219456" rIns="438912" bIns="219456" rtlCol="0" anchor="ctr"/>
          <a:lstStyle>
            <a:lvl1pPr algn="ctr" defTabSz="2017898" fontAlgn="auto">
              <a:spcBef>
                <a:spcPts val="0"/>
              </a:spcBef>
              <a:spcAft>
                <a:spcPts val="0"/>
              </a:spcAft>
              <a:defRPr sz="5333">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21696802" y="39672335"/>
            <a:ext cx="7065092" cy="2278904"/>
          </a:xfrm>
          <a:prstGeom prst="rect">
            <a:avLst/>
          </a:prstGeom>
        </p:spPr>
        <p:txBody>
          <a:bodyPr vert="horz" lIns="438912" tIns="219456" rIns="438912" bIns="219456" rtlCol="0" anchor="ctr"/>
          <a:lstStyle>
            <a:lvl1pPr algn="r" defTabSz="2017898" fontAlgn="auto">
              <a:spcBef>
                <a:spcPts val="0"/>
              </a:spcBef>
              <a:spcAft>
                <a:spcPts val="0"/>
              </a:spcAft>
              <a:defRPr sz="5333">
                <a:solidFill>
                  <a:schemeClr val="tx1">
                    <a:tint val="75000"/>
                  </a:schemeClr>
                </a:solidFill>
                <a:latin typeface="+mn-lt"/>
                <a:ea typeface="+mn-ea"/>
                <a:cs typeface="+mn-cs"/>
              </a:defRPr>
            </a:lvl1pPr>
          </a:lstStyle>
          <a:p>
            <a:pPr>
              <a:defRPr/>
            </a:pPr>
            <a:fld id="{B063F8FF-54E3-2749-9438-DED0CB148588}"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17314" rtl="0" eaLnBrk="1" fontAlgn="base" hangingPunct="1">
        <a:spcBef>
          <a:spcPct val="0"/>
        </a:spcBef>
        <a:spcAft>
          <a:spcPct val="0"/>
        </a:spcAft>
        <a:defRPr sz="19401" kern="1200">
          <a:solidFill>
            <a:schemeClr val="tx1"/>
          </a:solidFill>
          <a:latin typeface="+mj-lt"/>
          <a:ea typeface="ＭＳ Ｐゴシック" pitchFamily="-108" charset="-128"/>
          <a:cs typeface="ＭＳ Ｐゴシック" pitchFamily="-108" charset="-128"/>
        </a:defRPr>
      </a:lvl1pPr>
      <a:lvl2pPr algn="ctr" defTabSz="2017314" rtl="0" eaLnBrk="1" fontAlgn="base" hangingPunct="1">
        <a:spcBef>
          <a:spcPct val="0"/>
        </a:spcBef>
        <a:spcAft>
          <a:spcPct val="0"/>
        </a:spcAft>
        <a:defRPr sz="19401">
          <a:solidFill>
            <a:schemeClr val="tx1"/>
          </a:solidFill>
          <a:latin typeface="Arial" pitchFamily="-108" charset="0"/>
          <a:ea typeface="ＭＳ Ｐゴシック" pitchFamily="-108" charset="-128"/>
          <a:cs typeface="ＭＳ Ｐゴシック" pitchFamily="-108" charset="-128"/>
        </a:defRPr>
      </a:lvl2pPr>
      <a:lvl3pPr algn="ctr" defTabSz="2017314" rtl="0" eaLnBrk="1" fontAlgn="base" hangingPunct="1">
        <a:spcBef>
          <a:spcPct val="0"/>
        </a:spcBef>
        <a:spcAft>
          <a:spcPct val="0"/>
        </a:spcAft>
        <a:defRPr sz="19401">
          <a:solidFill>
            <a:schemeClr val="tx1"/>
          </a:solidFill>
          <a:latin typeface="Arial" pitchFamily="-108" charset="0"/>
          <a:ea typeface="ＭＳ Ｐゴシック" pitchFamily="-108" charset="-128"/>
          <a:cs typeface="ＭＳ Ｐゴシック" pitchFamily="-108" charset="-128"/>
        </a:defRPr>
      </a:lvl3pPr>
      <a:lvl4pPr algn="ctr" defTabSz="2017314" rtl="0" eaLnBrk="1" fontAlgn="base" hangingPunct="1">
        <a:spcBef>
          <a:spcPct val="0"/>
        </a:spcBef>
        <a:spcAft>
          <a:spcPct val="0"/>
        </a:spcAft>
        <a:defRPr sz="19401">
          <a:solidFill>
            <a:schemeClr val="tx1"/>
          </a:solidFill>
          <a:latin typeface="Arial" pitchFamily="-108" charset="0"/>
          <a:ea typeface="ＭＳ Ｐゴシック" pitchFamily="-108" charset="-128"/>
          <a:cs typeface="ＭＳ Ｐゴシック" pitchFamily="-108" charset="-128"/>
        </a:defRPr>
      </a:lvl4pPr>
      <a:lvl5pPr algn="ctr" defTabSz="2017314" rtl="0" eaLnBrk="1" fontAlgn="base" hangingPunct="1">
        <a:spcBef>
          <a:spcPct val="0"/>
        </a:spcBef>
        <a:spcAft>
          <a:spcPct val="0"/>
        </a:spcAft>
        <a:defRPr sz="19401">
          <a:solidFill>
            <a:schemeClr val="tx1"/>
          </a:solidFill>
          <a:latin typeface="Arial" pitchFamily="-108" charset="0"/>
          <a:ea typeface="ＭＳ Ｐゴシック" pitchFamily="-108" charset="-128"/>
          <a:cs typeface="ＭＳ Ｐゴシック" pitchFamily="-108" charset="-128"/>
        </a:defRPr>
      </a:lvl5pPr>
      <a:lvl6pPr marL="420395" algn="ctr" defTabSz="2017314" rtl="0" eaLnBrk="1" fontAlgn="base" hangingPunct="1">
        <a:spcBef>
          <a:spcPct val="0"/>
        </a:spcBef>
        <a:spcAft>
          <a:spcPct val="0"/>
        </a:spcAft>
        <a:defRPr sz="19401">
          <a:solidFill>
            <a:schemeClr val="tx1"/>
          </a:solidFill>
          <a:latin typeface="Arial" pitchFamily="-108" charset="0"/>
          <a:ea typeface="ＭＳ Ｐゴシック" pitchFamily="-108" charset="-128"/>
          <a:cs typeface="ＭＳ Ｐゴシック" pitchFamily="-108" charset="-128"/>
        </a:defRPr>
      </a:lvl6pPr>
      <a:lvl7pPr marL="840791" algn="ctr" defTabSz="2017314" rtl="0" eaLnBrk="1" fontAlgn="base" hangingPunct="1">
        <a:spcBef>
          <a:spcPct val="0"/>
        </a:spcBef>
        <a:spcAft>
          <a:spcPct val="0"/>
        </a:spcAft>
        <a:defRPr sz="19401">
          <a:solidFill>
            <a:schemeClr val="tx1"/>
          </a:solidFill>
          <a:latin typeface="Arial" pitchFamily="-108" charset="0"/>
          <a:ea typeface="ＭＳ Ｐゴシック" pitchFamily="-108" charset="-128"/>
          <a:cs typeface="ＭＳ Ｐゴシック" pitchFamily="-108" charset="-128"/>
        </a:defRPr>
      </a:lvl7pPr>
      <a:lvl8pPr marL="1261186" algn="ctr" defTabSz="2017314" rtl="0" eaLnBrk="1" fontAlgn="base" hangingPunct="1">
        <a:spcBef>
          <a:spcPct val="0"/>
        </a:spcBef>
        <a:spcAft>
          <a:spcPct val="0"/>
        </a:spcAft>
        <a:defRPr sz="19401">
          <a:solidFill>
            <a:schemeClr val="tx1"/>
          </a:solidFill>
          <a:latin typeface="Arial" pitchFamily="-108" charset="0"/>
          <a:ea typeface="ＭＳ Ｐゴシック" pitchFamily="-108" charset="-128"/>
          <a:cs typeface="ＭＳ Ｐゴシック" pitchFamily="-108" charset="-128"/>
        </a:defRPr>
      </a:lvl8pPr>
      <a:lvl9pPr marL="1681582" algn="ctr" defTabSz="2017314" rtl="0" eaLnBrk="1" fontAlgn="base" hangingPunct="1">
        <a:spcBef>
          <a:spcPct val="0"/>
        </a:spcBef>
        <a:spcAft>
          <a:spcPct val="0"/>
        </a:spcAft>
        <a:defRPr sz="19401">
          <a:solidFill>
            <a:schemeClr val="tx1"/>
          </a:solidFill>
          <a:latin typeface="Arial" pitchFamily="-108" charset="0"/>
          <a:ea typeface="ＭＳ Ｐゴシック" pitchFamily="-108" charset="-128"/>
          <a:cs typeface="ＭＳ Ｐゴシック" pitchFamily="-108" charset="-128"/>
        </a:defRPr>
      </a:lvl9pPr>
    </p:titleStyle>
    <p:bodyStyle>
      <a:lvl1pPr marL="1512256" indent="-1512256" algn="l" defTabSz="2017314" rtl="0" eaLnBrk="1" fontAlgn="base" hangingPunct="1">
        <a:spcBef>
          <a:spcPct val="20000"/>
        </a:spcBef>
        <a:spcAft>
          <a:spcPct val="0"/>
        </a:spcAft>
        <a:buFont typeface="Arial" pitchFamily="-107" charset="0"/>
        <a:buChar char="•"/>
        <a:defRPr sz="14160" kern="1200">
          <a:solidFill>
            <a:schemeClr val="tx1"/>
          </a:solidFill>
          <a:latin typeface="+mn-lt"/>
          <a:ea typeface="ＭＳ Ｐゴシック" pitchFamily="-108" charset="-128"/>
          <a:cs typeface="ＭＳ Ｐゴシック" pitchFamily="-108" charset="-128"/>
        </a:defRPr>
      </a:lvl1pPr>
      <a:lvl2pPr marL="3278500" indent="-1261186" algn="l" defTabSz="2017314" rtl="0" eaLnBrk="1" fontAlgn="base" hangingPunct="1">
        <a:spcBef>
          <a:spcPct val="20000"/>
        </a:spcBef>
        <a:spcAft>
          <a:spcPct val="0"/>
        </a:spcAft>
        <a:buFont typeface="Arial" pitchFamily="-107" charset="0"/>
        <a:buChar char="–"/>
        <a:defRPr sz="12321" kern="1200">
          <a:solidFill>
            <a:schemeClr val="tx1"/>
          </a:solidFill>
          <a:latin typeface="+mn-lt"/>
          <a:ea typeface="ＭＳ Ｐゴシック" pitchFamily="-108" charset="-128"/>
          <a:cs typeface="+mn-cs"/>
        </a:defRPr>
      </a:lvl2pPr>
      <a:lvl3pPr marL="5044745" indent="-1008657" algn="l" defTabSz="2017314" rtl="0" eaLnBrk="1" fontAlgn="base" hangingPunct="1">
        <a:spcBef>
          <a:spcPct val="20000"/>
        </a:spcBef>
        <a:spcAft>
          <a:spcPct val="0"/>
        </a:spcAft>
        <a:buFont typeface="Arial" pitchFamily="-107" charset="0"/>
        <a:buChar char="•"/>
        <a:defRPr sz="10574" kern="1200">
          <a:solidFill>
            <a:schemeClr val="tx1"/>
          </a:solidFill>
          <a:latin typeface="+mn-lt"/>
          <a:ea typeface="ＭＳ Ｐゴシック" pitchFamily="-108" charset="-128"/>
          <a:cs typeface="+mn-cs"/>
        </a:defRPr>
      </a:lvl3pPr>
      <a:lvl4pPr marL="7062059" indent="-1008657" algn="l" defTabSz="2017314" rtl="0" eaLnBrk="1" fontAlgn="base" hangingPunct="1">
        <a:spcBef>
          <a:spcPct val="20000"/>
        </a:spcBef>
        <a:spcAft>
          <a:spcPct val="0"/>
        </a:spcAft>
        <a:buFont typeface="Arial" pitchFamily="-107" charset="0"/>
        <a:buChar char="–"/>
        <a:defRPr sz="8827" kern="1200">
          <a:solidFill>
            <a:schemeClr val="tx1"/>
          </a:solidFill>
          <a:latin typeface="+mn-lt"/>
          <a:ea typeface="ＭＳ Ｐゴシック" pitchFamily="-108" charset="-128"/>
          <a:cs typeface="+mn-cs"/>
        </a:defRPr>
      </a:lvl4pPr>
      <a:lvl5pPr marL="9079373" indent="-1008657" algn="l" defTabSz="2017314" rtl="0" eaLnBrk="1" fontAlgn="base" hangingPunct="1">
        <a:spcBef>
          <a:spcPct val="20000"/>
        </a:spcBef>
        <a:spcAft>
          <a:spcPct val="0"/>
        </a:spcAft>
        <a:buFont typeface="Arial" pitchFamily="-107" charset="0"/>
        <a:buChar char="»"/>
        <a:defRPr sz="8827" kern="1200">
          <a:solidFill>
            <a:schemeClr val="tx1"/>
          </a:solidFill>
          <a:latin typeface="+mn-lt"/>
          <a:ea typeface="ＭＳ Ｐゴシック" pitchFamily="-108" charset="-128"/>
          <a:cs typeface="+mn-cs"/>
        </a:defRPr>
      </a:lvl5pPr>
      <a:lvl6pPr marL="11098439" indent="-1008949" algn="l" defTabSz="2017898" rtl="0" eaLnBrk="1" latinLnBrk="0" hangingPunct="1">
        <a:spcBef>
          <a:spcPct val="20000"/>
        </a:spcBef>
        <a:buFont typeface="Arial"/>
        <a:buChar char="•"/>
        <a:defRPr sz="8827" kern="1200">
          <a:solidFill>
            <a:schemeClr val="tx1"/>
          </a:solidFill>
          <a:latin typeface="+mn-lt"/>
          <a:ea typeface="+mn-ea"/>
          <a:cs typeface="+mn-cs"/>
        </a:defRPr>
      </a:lvl6pPr>
      <a:lvl7pPr marL="13116336" indent="-1008949" algn="l" defTabSz="2017898" rtl="0" eaLnBrk="1" latinLnBrk="0" hangingPunct="1">
        <a:spcBef>
          <a:spcPct val="20000"/>
        </a:spcBef>
        <a:buFont typeface="Arial"/>
        <a:buChar char="•"/>
        <a:defRPr sz="8827" kern="1200">
          <a:solidFill>
            <a:schemeClr val="tx1"/>
          </a:solidFill>
          <a:latin typeface="+mn-lt"/>
          <a:ea typeface="+mn-ea"/>
          <a:cs typeface="+mn-cs"/>
        </a:defRPr>
      </a:lvl7pPr>
      <a:lvl8pPr marL="15134234" indent="-1008949" algn="l" defTabSz="2017898" rtl="0" eaLnBrk="1" latinLnBrk="0" hangingPunct="1">
        <a:spcBef>
          <a:spcPct val="20000"/>
        </a:spcBef>
        <a:buFont typeface="Arial"/>
        <a:buChar char="•"/>
        <a:defRPr sz="8827" kern="1200">
          <a:solidFill>
            <a:schemeClr val="tx1"/>
          </a:solidFill>
          <a:latin typeface="+mn-lt"/>
          <a:ea typeface="+mn-ea"/>
          <a:cs typeface="+mn-cs"/>
        </a:defRPr>
      </a:lvl8pPr>
      <a:lvl9pPr marL="17152132" indent="-1008949" algn="l" defTabSz="2017898" rtl="0" eaLnBrk="1" latinLnBrk="0" hangingPunct="1">
        <a:spcBef>
          <a:spcPct val="20000"/>
        </a:spcBef>
        <a:buFont typeface="Arial"/>
        <a:buChar char="•"/>
        <a:defRPr sz="8827" kern="1200">
          <a:solidFill>
            <a:schemeClr val="tx1"/>
          </a:solidFill>
          <a:latin typeface="+mn-lt"/>
          <a:ea typeface="+mn-ea"/>
          <a:cs typeface="+mn-cs"/>
        </a:defRPr>
      </a:lvl9pPr>
    </p:bodyStyle>
    <p:otherStyle>
      <a:defPPr>
        <a:defRPr lang="en-US"/>
      </a:defPPr>
      <a:lvl1pPr marL="0" algn="l" defTabSz="2017898" rtl="0" eaLnBrk="1" latinLnBrk="0" hangingPunct="1">
        <a:defRPr sz="7908" kern="1200">
          <a:solidFill>
            <a:schemeClr val="tx1"/>
          </a:solidFill>
          <a:latin typeface="+mn-lt"/>
          <a:ea typeface="+mn-ea"/>
          <a:cs typeface="+mn-cs"/>
        </a:defRPr>
      </a:lvl1pPr>
      <a:lvl2pPr marL="2017898" algn="l" defTabSz="2017898" rtl="0" eaLnBrk="1" latinLnBrk="0" hangingPunct="1">
        <a:defRPr sz="7908" kern="1200">
          <a:solidFill>
            <a:schemeClr val="tx1"/>
          </a:solidFill>
          <a:latin typeface="+mn-lt"/>
          <a:ea typeface="+mn-ea"/>
          <a:cs typeface="+mn-cs"/>
        </a:defRPr>
      </a:lvl2pPr>
      <a:lvl3pPr marL="4035796" algn="l" defTabSz="2017898" rtl="0" eaLnBrk="1" latinLnBrk="0" hangingPunct="1">
        <a:defRPr sz="7908" kern="1200">
          <a:solidFill>
            <a:schemeClr val="tx1"/>
          </a:solidFill>
          <a:latin typeface="+mn-lt"/>
          <a:ea typeface="+mn-ea"/>
          <a:cs typeface="+mn-cs"/>
        </a:defRPr>
      </a:lvl3pPr>
      <a:lvl4pPr marL="6053694" algn="l" defTabSz="2017898" rtl="0" eaLnBrk="1" latinLnBrk="0" hangingPunct="1">
        <a:defRPr sz="7908" kern="1200">
          <a:solidFill>
            <a:schemeClr val="tx1"/>
          </a:solidFill>
          <a:latin typeface="+mn-lt"/>
          <a:ea typeface="+mn-ea"/>
          <a:cs typeface="+mn-cs"/>
        </a:defRPr>
      </a:lvl4pPr>
      <a:lvl5pPr marL="8071592" algn="l" defTabSz="2017898" rtl="0" eaLnBrk="1" latinLnBrk="0" hangingPunct="1">
        <a:defRPr sz="7908" kern="1200">
          <a:solidFill>
            <a:schemeClr val="tx1"/>
          </a:solidFill>
          <a:latin typeface="+mn-lt"/>
          <a:ea typeface="+mn-ea"/>
          <a:cs typeface="+mn-cs"/>
        </a:defRPr>
      </a:lvl5pPr>
      <a:lvl6pPr marL="10089490" algn="l" defTabSz="2017898" rtl="0" eaLnBrk="1" latinLnBrk="0" hangingPunct="1">
        <a:defRPr sz="7908" kern="1200">
          <a:solidFill>
            <a:schemeClr val="tx1"/>
          </a:solidFill>
          <a:latin typeface="+mn-lt"/>
          <a:ea typeface="+mn-ea"/>
          <a:cs typeface="+mn-cs"/>
        </a:defRPr>
      </a:lvl6pPr>
      <a:lvl7pPr marL="12107388" algn="l" defTabSz="2017898" rtl="0" eaLnBrk="1" latinLnBrk="0" hangingPunct="1">
        <a:defRPr sz="7908" kern="1200">
          <a:solidFill>
            <a:schemeClr val="tx1"/>
          </a:solidFill>
          <a:latin typeface="+mn-lt"/>
          <a:ea typeface="+mn-ea"/>
          <a:cs typeface="+mn-cs"/>
        </a:defRPr>
      </a:lvl7pPr>
      <a:lvl8pPr marL="14125285" algn="l" defTabSz="2017898" rtl="0" eaLnBrk="1" latinLnBrk="0" hangingPunct="1">
        <a:defRPr sz="7908" kern="1200">
          <a:solidFill>
            <a:schemeClr val="tx1"/>
          </a:solidFill>
          <a:latin typeface="+mn-lt"/>
          <a:ea typeface="+mn-ea"/>
          <a:cs typeface="+mn-cs"/>
        </a:defRPr>
      </a:lvl8pPr>
      <a:lvl9pPr marL="16143183" algn="l" defTabSz="2017898" rtl="0" eaLnBrk="1" latinLnBrk="0" hangingPunct="1">
        <a:defRPr sz="790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g"/><Relationship Id="rId11" Type="http://schemas.openxmlformats.org/officeDocument/2006/relationships/image" Target="../media/image9.jp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8850">
              <a:srgbClr val="BABABA"/>
            </a:gs>
            <a:gs pos="40000">
              <a:srgbClr val="BABABA"/>
            </a:gs>
            <a:gs pos="80000">
              <a:schemeClr val="bg1"/>
            </a:gs>
          </a:gsLst>
          <a:lin ang="15300000" scaled="0"/>
        </a:gradFill>
        <a:effectLst/>
      </p:bgPr>
    </p:bg>
    <p:spTree>
      <p:nvGrpSpPr>
        <p:cNvPr id="1" name=""/>
        <p:cNvGrpSpPr/>
        <p:nvPr/>
      </p:nvGrpSpPr>
      <p:grpSpPr>
        <a:xfrm>
          <a:off x="0" y="0"/>
          <a:ext cx="0" cy="0"/>
          <a:chOff x="0" y="0"/>
          <a:chExt cx="0" cy="0"/>
        </a:xfrm>
      </p:grpSpPr>
      <p:cxnSp>
        <p:nvCxnSpPr>
          <p:cNvPr id="27" name="Straight Connector 26"/>
          <p:cNvCxnSpPr/>
          <p:nvPr/>
        </p:nvCxnSpPr>
        <p:spPr>
          <a:xfrm flipV="1">
            <a:off x="-102394" y="4742065"/>
            <a:ext cx="30377607" cy="48216"/>
          </a:xfrm>
          <a:prstGeom prst="line">
            <a:avLst/>
          </a:prstGeom>
          <a:ln w="76200" cap="flat" cmpd="sng" algn="ctr">
            <a:solidFill>
              <a:srgbClr val="8954A2"/>
            </a:solidFill>
            <a:prstDash val="solid"/>
            <a:round/>
            <a:headEnd type="none" w="med" len="med"/>
            <a:tailEnd type="none" w="med" len="med"/>
          </a:ln>
        </p:spPr>
        <p:style>
          <a:lnRef idx="3">
            <a:schemeClr val="accent1"/>
          </a:lnRef>
          <a:fillRef idx="0">
            <a:schemeClr val="accent1"/>
          </a:fillRef>
          <a:effectRef idx="2">
            <a:schemeClr val="accent1"/>
          </a:effectRef>
          <a:fontRef idx="minor">
            <a:schemeClr val="tx1"/>
          </a:fontRef>
        </p:style>
      </p:cxnSp>
      <p:sp>
        <p:nvSpPr>
          <p:cNvPr id="26" name="Rectangle 35"/>
          <p:cNvSpPr>
            <a:spLocks noChangeArrowheads="1"/>
          </p:cNvSpPr>
          <p:nvPr/>
        </p:nvSpPr>
        <p:spPr bwMode="auto">
          <a:xfrm>
            <a:off x="10668041" y="33398008"/>
            <a:ext cx="8994843" cy="8425474"/>
          </a:xfrm>
          <a:prstGeom prst="rect">
            <a:avLst/>
          </a:prstGeom>
          <a:solidFill>
            <a:schemeClr val="bg1"/>
          </a:solidFill>
          <a:ln w="190500">
            <a:solidFill>
              <a:srgbClr val="8954A2"/>
            </a:solidFill>
            <a:miter lim="800000"/>
            <a:headEnd/>
            <a:tailEnd/>
          </a:ln>
        </p:spPr>
        <p:txBody>
          <a:bodyPr lIns="331007" tIns="331007" rIns="331007" bIns="331007">
            <a:prstTxWarp prst="textNoShape">
              <a:avLst/>
            </a:prstTxWarp>
          </a:bodyPr>
          <a:lstStyle/>
          <a:p>
            <a:pPr>
              <a:spcBef>
                <a:spcPct val="50000"/>
              </a:spcBef>
            </a:pPr>
            <a:r>
              <a:rPr lang="en-GB" sz="3680" b="1" dirty="0" smtClean="0">
                <a:solidFill>
                  <a:schemeClr val="tx2">
                    <a:lumMod val="75000"/>
                  </a:schemeClr>
                </a:solidFill>
              </a:rPr>
              <a:t>Conclusions </a:t>
            </a:r>
            <a:endParaRPr lang="en-GB" sz="3680" b="1" dirty="0" smtClean="0">
              <a:solidFill>
                <a:schemeClr val="tx2">
                  <a:lumMod val="75000"/>
                </a:schemeClr>
              </a:solidFill>
            </a:endParaRPr>
          </a:p>
          <a:p>
            <a:pPr>
              <a:spcBef>
                <a:spcPct val="50000"/>
              </a:spcBef>
            </a:pPr>
            <a:r>
              <a:rPr lang="en-US" sz="2800" dirty="0"/>
              <a:t>There are always room for improvements. The project can be improved by adding more scenarios portraying health and safety to students such as if a chemical falls on your hand or if you are in contact with a poisonous gas. Also, we can add appropriate fume hoods and ventilation so the laboratory looks more realistic. Moreover, this project is just a proof of concept to show the infinite possibilities of how VR can be used not only in educational training but also, training in general for a number of jobs.</a:t>
            </a:r>
            <a:endParaRPr lang="en-CA" sz="2800" dirty="0"/>
          </a:p>
          <a:p>
            <a:pPr>
              <a:spcBef>
                <a:spcPct val="50000"/>
              </a:spcBef>
            </a:pPr>
            <a:r>
              <a:rPr lang="en-GB" sz="5400" b="1" dirty="0" smtClean="0">
                <a:solidFill>
                  <a:schemeClr val="tx2">
                    <a:lumMod val="75000"/>
                  </a:schemeClr>
                </a:solidFill>
              </a:rPr>
              <a:t>				</a:t>
            </a:r>
          </a:p>
          <a:p>
            <a:pPr>
              <a:spcBef>
                <a:spcPct val="50000"/>
              </a:spcBef>
            </a:pPr>
            <a:endParaRPr lang="en-US" sz="2575" dirty="0"/>
          </a:p>
        </p:txBody>
      </p:sp>
      <p:sp>
        <p:nvSpPr>
          <p:cNvPr id="28" name="Rectangle 34"/>
          <p:cNvSpPr>
            <a:spLocks noChangeArrowheads="1"/>
          </p:cNvSpPr>
          <p:nvPr/>
        </p:nvSpPr>
        <p:spPr bwMode="auto">
          <a:xfrm>
            <a:off x="10668041" y="24337238"/>
            <a:ext cx="18846984" cy="8494643"/>
          </a:xfrm>
          <a:prstGeom prst="rect">
            <a:avLst/>
          </a:prstGeom>
          <a:solidFill>
            <a:schemeClr val="bg1"/>
          </a:solidFill>
          <a:ln w="190500">
            <a:solidFill>
              <a:srgbClr val="8954A2"/>
            </a:solidFill>
            <a:miter lim="800000"/>
            <a:headEnd/>
            <a:tailEnd/>
          </a:ln>
        </p:spPr>
        <p:txBody>
          <a:bodyPr lIns="331007" tIns="331007" rIns="331007" bIns="331007">
            <a:prstTxWarp prst="textNoShape">
              <a:avLst/>
            </a:prstTxWarp>
          </a:bodyPr>
          <a:lstStyle/>
          <a:p>
            <a:pPr>
              <a:spcBef>
                <a:spcPct val="50000"/>
              </a:spcBef>
            </a:pPr>
            <a:r>
              <a:rPr lang="en-CA" sz="2575" b="1" dirty="0" smtClean="0"/>
              <a:t>Blender modelling and Unity scripting</a:t>
            </a:r>
            <a:endParaRPr lang="en-AU" sz="2575" dirty="0"/>
          </a:p>
          <a:p>
            <a:r>
              <a:rPr lang="en-US" sz="2580" dirty="0" smtClean="0">
                <a:latin typeface="+mn-lt"/>
              </a:rPr>
              <a:t>• </a:t>
            </a:r>
            <a:r>
              <a:rPr lang="en-US" sz="2580" dirty="0">
                <a:latin typeface="+mn-lt"/>
              </a:rPr>
              <a:t>Each object present in the laboratory will have a certain </a:t>
            </a:r>
            <a:r>
              <a:rPr lang="en-US" sz="2580" dirty="0" smtClean="0">
                <a:latin typeface="+mn-lt"/>
              </a:rPr>
              <a:t/>
            </a:r>
            <a:br>
              <a:rPr lang="en-US" sz="2580" dirty="0" smtClean="0">
                <a:latin typeface="+mn-lt"/>
              </a:rPr>
            </a:br>
            <a:r>
              <a:rPr lang="en-US" sz="2580" dirty="0" smtClean="0">
                <a:latin typeface="+mn-lt"/>
              </a:rPr>
              <a:t>amount </a:t>
            </a:r>
            <a:r>
              <a:rPr lang="en-US" sz="2580" dirty="0">
                <a:latin typeface="+mn-lt"/>
              </a:rPr>
              <a:t>of </a:t>
            </a:r>
            <a:r>
              <a:rPr lang="en-US" sz="2800" dirty="0" smtClean="0">
                <a:latin typeface="+mn-lt"/>
              </a:rPr>
              <a:t>reflection</a:t>
            </a:r>
            <a:r>
              <a:rPr lang="en-US" sz="2800" dirty="0" smtClean="0">
                <a:latin typeface="+mj-lt"/>
              </a:rPr>
              <a:t>.</a:t>
            </a:r>
          </a:p>
          <a:p>
            <a:r>
              <a:rPr lang="en-US" sz="2580" dirty="0" smtClean="0"/>
              <a:t>• </a:t>
            </a:r>
            <a:r>
              <a:rPr lang="en-US" sz="2580" dirty="0"/>
              <a:t>D</a:t>
            </a:r>
            <a:r>
              <a:rPr lang="en-US" sz="2580" dirty="0" smtClean="0"/>
              <a:t>epending </a:t>
            </a:r>
            <a:r>
              <a:rPr lang="en-US" sz="2580" dirty="0"/>
              <a:t>if they are either diffuse, glossy, glass </a:t>
            </a:r>
            <a:r>
              <a:rPr lang="en-US" sz="2580" dirty="0" smtClean="0"/>
              <a:t>or</a:t>
            </a:r>
            <a:br>
              <a:rPr lang="en-US" sz="2580" dirty="0" smtClean="0"/>
            </a:br>
            <a:r>
              <a:rPr lang="en-US" sz="2580" dirty="0" smtClean="0"/>
              <a:t> </a:t>
            </a:r>
            <a:r>
              <a:rPr lang="en-US" sz="2580" dirty="0"/>
              <a:t>anisotropic bidirectional scattering distribution </a:t>
            </a:r>
            <a:r>
              <a:rPr lang="en-US" sz="2580" dirty="0" smtClean="0"/>
              <a:t>function</a:t>
            </a:r>
            <a:br>
              <a:rPr lang="en-US" sz="2580" dirty="0" smtClean="0"/>
            </a:br>
            <a:r>
              <a:rPr lang="en-US" sz="2580" dirty="0" smtClean="0"/>
              <a:t> </a:t>
            </a:r>
            <a:r>
              <a:rPr lang="en-US" sz="2580" dirty="0"/>
              <a:t>(BSDF). </a:t>
            </a:r>
            <a:endParaRPr lang="en-US" sz="2580" dirty="0" smtClean="0"/>
          </a:p>
          <a:p>
            <a:endParaRPr lang="en-US" sz="2580" dirty="0" smtClean="0"/>
          </a:p>
          <a:p>
            <a:endParaRPr lang="en-US" sz="2580" dirty="0"/>
          </a:p>
          <a:p>
            <a:endParaRPr lang="en-US" sz="2580" dirty="0" smtClean="0"/>
          </a:p>
          <a:p>
            <a:endParaRPr lang="en-US" sz="2580" dirty="0"/>
          </a:p>
          <a:p>
            <a:endParaRPr lang="en-US" sz="2580" dirty="0" smtClean="0"/>
          </a:p>
          <a:p>
            <a:endParaRPr lang="en-US" sz="2580" dirty="0"/>
          </a:p>
          <a:p>
            <a:endParaRPr lang="en-US" sz="2580" dirty="0"/>
          </a:p>
          <a:p>
            <a:endParaRPr lang="en-US" sz="2580" dirty="0"/>
          </a:p>
        </p:txBody>
      </p:sp>
      <p:sp>
        <p:nvSpPr>
          <p:cNvPr id="29" name="Rectangle 33"/>
          <p:cNvSpPr>
            <a:spLocks noChangeArrowheads="1"/>
          </p:cNvSpPr>
          <p:nvPr/>
        </p:nvSpPr>
        <p:spPr bwMode="auto">
          <a:xfrm>
            <a:off x="929264" y="26447370"/>
            <a:ext cx="9038145" cy="15376112"/>
          </a:xfrm>
          <a:prstGeom prst="rect">
            <a:avLst/>
          </a:prstGeom>
          <a:solidFill>
            <a:schemeClr val="bg1"/>
          </a:solidFill>
          <a:ln w="190500">
            <a:solidFill>
              <a:srgbClr val="8954A2"/>
            </a:solidFill>
            <a:miter lim="800000"/>
            <a:headEnd/>
            <a:tailEnd/>
          </a:ln>
        </p:spPr>
        <p:txBody>
          <a:bodyPr lIns="331007" tIns="331007" rIns="331007" bIns="331007">
            <a:prstTxWarp prst="textNoShape">
              <a:avLst/>
            </a:prstTxWarp>
          </a:bodyPr>
          <a:lstStyle/>
          <a:p>
            <a:pPr>
              <a:spcBef>
                <a:spcPct val="50000"/>
              </a:spcBef>
            </a:pPr>
            <a:r>
              <a:rPr lang="en-GB" sz="3680" b="1" dirty="0">
                <a:solidFill>
                  <a:schemeClr val="tx2">
                    <a:lumMod val="75000"/>
                  </a:schemeClr>
                </a:solidFill>
              </a:rPr>
              <a:t>Aim</a:t>
            </a:r>
          </a:p>
          <a:p>
            <a:r>
              <a:rPr lang="en-CA" sz="2800" dirty="0" smtClean="0"/>
              <a:t>• Develop </a:t>
            </a:r>
            <a:r>
              <a:rPr lang="en-CA" sz="2800" dirty="0"/>
              <a:t>the relevant apparatus for the laboratory so it can mimic and show the desired results as if the user was using this equipment in real life</a:t>
            </a:r>
            <a:r>
              <a:rPr lang="en-CA" sz="2800" dirty="0" smtClean="0"/>
              <a:t>.</a:t>
            </a:r>
          </a:p>
          <a:p>
            <a:endParaRPr lang="en-CA" sz="2800" dirty="0"/>
          </a:p>
          <a:p>
            <a:r>
              <a:rPr lang="en-CA" sz="2800" dirty="0" smtClean="0"/>
              <a:t>•  Construct </a:t>
            </a:r>
            <a:r>
              <a:rPr lang="en-CA" sz="2800" dirty="0"/>
              <a:t>various sprites and lightning models to create the perfect atmosphere</a:t>
            </a:r>
            <a:r>
              <a:rPr lang="en-CA" sz="2800" dirty="0" smtClean="0"/>
              <a:t>.</a:t>
            </a:r>
          </a:p>
          <a:p>
            <a:endParaRPr lang="en-CA" sz="2800" dirty="0"/>
          </a:p>
          <a:p>
            <a:r>
              <a:rPr lang="en-CA" sz="2800" dirty="0" smtClean="0"/>
              <a:t>• Maintain </a:t>
            </a:r>
            <a:r>
              <a:rPr lang="en-CA" sz="2800" dirty="0"/>
              <a:t>the memory and graphics usage to optimal levels</a:t>
            </a:r>
            <a:r>
              <a:rPr lang="en-CA" sz="2800" dirty="0" smtClean="0"/>
              <a:t>.</a:t>
            </a:r>
          </a:p>
          <a:p>
            <a:endParaRPr lang="en-CA" sz="2800" dirty="0"/>
          </a:p>
          <a:p>
            <a:r>
              <a:rPr lang="en-CA" sz="2800" dirty="0" smtClean="0"/>
              <a:t>• Develop </a:t>
            </a:r>
            <a:r>
              <a:rPr lang="en-CA" sz="2800" dirty="0" err="1" smtClean="0"/>
              <a:t>Rigidbodies</a:t>
            </a:r>
            <a:r>
              <a:rPr lang="en-CA" sz="2800" dirty="0" smtClean="0"/>
              <a:t> </a:t>
            </a:r>
            <a:r>
              <a:rPr lang="en-CA" sz="2800" dirty="0"/>
              <a:t>and appropriate colliders so that the object functions like how it should in real life</a:t>
            </a:r>
            <a:r>
              <a:rPr lang="en-CA" sz="2800" dirty="0" smtClean="0"/>
              <a:t>.</a:t>
            </a:r>
          </a:p>
          <a:p>
            <a:endParaRPr lang="en-CA" sz="2800" dirty="0"/>
          </a:p>
          <a:p>
            <a:r>
              <a:rPr lang="en-CA" sz="2800" dirty="0" smtClean="0"/>
              <a:t>• Retain </a:t>
            </a:r>
            <a:r>
              <a:rPr lang="en-CA" sz="2800" dirty="0"/>
              <a:t>a solid 60-75 frame per seconds (FPS) as well as consistently outputs at the desired resolution of the head mounted display (HMD) refresh rate</a:t>
            </a:r>
            <a:r>
              <a:rPr lang="en-CA" sz="2800" dirty="0" smtClean="0"/>
              <a:t>.</a:t>
            </a:r>
          </a:p>
          <a:p>
            <a:endParaRPr lang="en-CA" sz="2800" dirty="0"/>
          </a:p>
          <a:p>
            <a:r>
              <a:rPr lang="en-CA" sz="2800" dirty="0" smtClean="0"/>
              <a:t>• Create </a:t>
            </a:r>
            <a:r>
              <a:rPr lang="en-CA" sz="2800" dirty="0"/>
              <a:t>scripts that will allow the user to interact with objects around the lab</a:t>
            </a:r>
            <a:r>
              <a:rPr lang="en-CA" sz="2800" dirty="0" smtClean="0"/>
              <a:t>.</a:t>
            </a:r>
          </a:p>
          <a:p>
            <a:endParaRPr lang="en-CA" sz="2800" dirty="0"/>
          </a:p>
          <a:p>
            <a:r>
              <a:rPr lang="en-CA" sz="2800" dirty="0" smtClean="0"/>
              <a:t>• Allow </a:t>
            </a:r>
            <a:r>
              <a:rPr lang="en-CA" sz="2800" dirty="0"/>
              <a:t>the user to walk around the room and access various areas of the lab given, that it is within the play space area defined by the chaperone system.</a:t>
            </a:r>
          </a:p>
          <a:p>
            <a:endParaRPr lang="en-US" sz="2800" dirty="0"/>
          </a:p>
          <a:p>
            <a:pPr marL="350330" indent="-350330">
              <a:spcBef>
                <a:spcPct val="50000"/>
              </a:spcBef>
              <a:defRPr/>
            </a:pPr>
            <a:endParaRPr lang="en-US" sz="2580" dirty="0">
              <a:latin typeface="Arial" pitchFamily="-108" charset="0"/>
              <a:ea typeface="ＭＳ Ｐゴシック" pitchFamily="-108" charset="-128"/>
              <a:cs typeface="ＭＳ Ｐゴシック" pitchFamily="-108" charset="-128"/>
            </a:endParaRPr>
          </a:p>
        </p:txBody>
      </p:sp>
      <p:sp>
        <p:nvSpPr>
          <p:cNvPr id="30" name="Rectangle 49"/>
          <p:cNvSpPr>
            <a:spLocks noChangeArrowheads="1"/>
          </p:cNvSpPr>
          <p:nvPr/>
        </p:nvSpPr>
        <p:spPr bwMode="auto">
          <a:xfrm>
            <a:off x="947702" y="5238785"/>
            <a:ext cx="9038145" cy="20582695"/>
          </a:xfrm>
          <a:prstGeom prst="rect">
            <a:avLst/>
          </a:prstGeom>
          <a:solidFill>
            <a:schemeClr val="bg1"/>
          </a:solidFill>
          <a:ln w="190500">
            <a:solidFill>
              <a:srgbClr val="8954A2"/>
            </a:solidFill>
            <a:miter lim="800000"/>
            <a:headEnd/>
            <a:tailEnd/>
          </a:ln>
        </p:spPr>
        <p:txBody>
          <a:bodyPr lIns="331007" tIns="331007" rIns="331007" bIns="331007">
            <a:prstTxWarp prst="textNoShape">
              <a:avLst/>
            </a:prstTxWarp>
          </a:bodyPr>
          <a:lstStyle/>
          <a:p>
            <a:pPr>
              <a:spcBef>
                <a:spcPct val="50000"/>
              </a:spcBef>
            </a:pPr>
            <a:r>
              <a:rPr lang="en-GB" sz="3680" b="1" dirty="0">
                <a:solidFill>
                  <a:schemeClr val="tx2">
                    <a:lumMod val="75000"/>
                  </a:schemeClr>
                </a:solidFill>
              </a:rPr>
              <a:t>Introduction</a:t>
            </a:r>
          </a:p>
          <a:p>
            <a:r>
              <a:rPr lang="en-US" sz="2800" b="1" dirty="0"/>
              <a:t> </a:t>
            </a:r>
            <a:endParaRPr lang="en-US" sz="2800" dirty="0"/>
          </a:p>
          <a:p>
            <a:r>
              <a:rPr lang="en-US" sz="2580" dirty="0"/>
              <a:t>The definition of virtual reality (VR) is derived from both the words ‘virtual’ and ‘reality’. The definition of virtual is near and reality is what we experience as human beings. In technical terms, VR is the terminology used to describe a three-dimensional, computer-generated environment which can be explored and interacted by a person. The person becomes a part of this virtual world or is immersed within this environment and is allowed to perform several actions</a:t>
            </a:r>
            <a:r>
              <a:rPr lang="en-US" sz="2580" dirty="0" smtClean="0"/>
              <a:t>.</a:t>
            </a:r>
          </a:p>
          <a:p>
            <a:endParaRPr lang="en-US" sz="2580" dirty="0"/>
          </a:p>
          <a:p>
            <a:endParaRPr lang="en-US" sz="2580" dirty="0" smtClean="0"/>
          </a:p>
          <a:p>
            <a:endParaRPr lang="en-US" sz="2580" dirty="0"/>
          </a:p>
          <a:p>
            <a:endParaRPr lang="en-US" sz="2580" dirty="0" smtClean="0"/>
          </a:p>
          <a:p>
            <a:r>
              <a:rPr lang="en-US" sz="2580" dirty="0"/>
              <a:t> </a:t>
            </a:r>
          </a:p>
          <a:p>
            <a:r>
              <a:rPr lang="en-US" sz="2800" dirty="0"/>
              <a:t> </a:t>
            </a:r>
          </a:p>
          <a:p>
            <a:pPr>
              <a:spcBef>
                <a:spcPct val="50000"/>
              </a:spcBef>
            </a:pPr>
            <a:endParaRPr lang="en-US" sz="2575" dirty="0"/>
          </a:p>
        </p:txBody>
      </p:sp>
      <p:sp>
        <p:nvSpPr>
          <p:cNvPr id="32" name="Rectangle 31"/>
          <p:cNvSpPr>
            <a:spLocks noChangeArrowheads="1"/>
          </p:cNvSpPr>
          <p:nvPr/>
        </p:nvSpPr>
        <p:spPr bwMode="auto">
          <a:xfrm>
            <a:off x="10668040" y="5238786"/>
            <a:ext cx="18846984" cy="18469862"/>
          </a:xfrm>
          <a:prstGeom prst="rect">
            <a:avLst/>
          </a:prstGeom>
          <a:solidFill>
            <a:schemeClr val="bg1"/>
          </a:solidFill>
          <a:ln w="190500">
            <a:solidFill>
              <a:srgbClr val="8954A2"/>
            </a:solidFill>
            <a:miter lim="800000"/>
            <a:headEnd/>
            <a:tailEnd/>
          </a:ln>
        </p:spPr>
        <p:txBody>
          <a:bodyPr lIns="331007" tIns="331007" rIns="331007" bIns="331007">
            <a:prstTxWarp prst="textNoShape">
              <a:avLst/>
            </a:prstTxWarp>
          </a:bodyPr>
          <a:lstStyle/>
          <a:p>
            <a:pPr marL="350330" indent="-350330">
              <a:spcBef>
                <a:spcPct val="50000"/>
              </a:spcBef>
              <a:defRPr/>
            </a:pPr>
            <a:r>
              <a:rPr lang="en-GB" sz="3680" b="1" dirty="0" smtClean="0">
                <a:solidFill>
                  <a:schemeClr val="tx2">
                    <a:lumMod val="75000"/>
                  </a:schemeClr>
                </a:solidFill>
              </a:rPr>
              <a:t>Method</a:t>
            </a:r>
          </a:p>
          <a:p>
            <a:pPr marL="350330" indent="-350330">
              <a:spcBef>
                <a:spcPct val="50000"/>
              </a:spcBef>
              <a:defRPr/>
            </a:pPr>
            <a:endParaRPr lang="en-US" sz="2580" dirty="0"/>
          </a:p>
          <a:p>
            <a:pPr indent="-350330">
              <a:defRPr/>
            </a:pPr>
            <a:r>
              <a:rPr lang="en-US" sz="2580" dirty="0"/>
              <a:t>• </a:t>
            </a:r>
            <a:r>
              <a:rPr lang="en-US" sz="2580" dirty="0" smtClean="0"/>
              <a:t>Identify potential components and choose one of them.</a:t>
            </a:r>
            <a:endParaRPr lang="en-US" sz="2580" dirty="0"/>
          </a:p>
          <a:p>
            <a:pPr indent="-350330">
              <a:defRPr/>
            </a:pPr>
            <a:r>
              <a:rPr lang="en-US" sz="2580" dirty="0"/>
              <a:t>• </a:t>
            </a:r>
            <a:r>
              <a:rPr lang="en-US" sz="2580" dirty="0" smtClean="0"/>
              <a:t>Start modelling </a:t>
            </a:r>
            <a:r>
              <a:rPr lang="en-US" sz="2580" dirty="0" smtClean="0"/>
              <a:t>the laboratory via Blender.</a:t>
            </a:r>
            <a:endParaRPr lang="en-US" sz="2580" dirty="0"/>
          </a:p>
          <a:p>
            <a:pPr indent="-350330">
              <a:defRPr/>
            </a:pPr>
            <a:r>
              <a:rPr lang="en-US" sz="2580" dirty="0"/>
              <a:t>• </a:t>
            </a:r>
            <a:r>
              <a:rPr lang="en-US" sz="2580" dirty="0" smtClean="0"/>
              <a:t>Define other objectives that you need to cover.</a:t>
            </a:r>
            <a:endParaRPr lang="en-US" sz="2580" dirty="0"/>
          </a:p>
          <a:p>
            <a:pPr indent="-350330">
              <a:defRPr/>
            </a:pPr>
            <a:r>
              <a:rPr lang="en-US" sz="2580" dirty="0"/>
              <a:t>• </a:t>
            </a:r>
            <a:r>
              <a:rPr lang="en-US" sz="2580" dirty="0" smtClean="0"/>
              <a:t>After the creation of the 3D model, transfer it to Unity.</a:t>
            </a:r>
            <a:endParaRPr lang="en-US" sz="2580" dirty="0"/>
          </a:p>
          <a:p>
            <a:pPr indent="-350330">
              <a:defRPr/>
            </a:pPr>
            <a:r>
              <a:rPr lang="en-US" sz="2580" dirty="0"/>
              <a:t>• </a:t>
            </a:r>
            <a:r>
              <a:rPr lang="en-US" sz="2580" dirty="0" smtClean="0"/>
              <a:t>Add mesh and primitive colliders to prefabs and objects.</a:t>
            </a:r>
            <a:endParaRPr lang="en-US" sz="2580" dirty="0"/>
          </a:p>
          <a:p>
            <a:pPr indent="-350330">
              <a:defRPr/>
            </a:pPr>
            <a:r>
              <a:rPr lang="en-US" sz="2580" dirty="0"/>
              <a:t>• </a:t>
            </a:r>
            <a:r>
              <a:rPr lang="en-US" sz="2580" dirty="0" smtClean="0"/>
              <a:t>Add </a:t>
            </a:r>
            <a:r>
              <a:rPr lang="en-US" sz="2580" dirty="0" err="1"/>
              <a:t>R</a:t>
            </a:r>
            <a:r>
              <a:rPr lang="en-US" sz="2580" dirty="0" err="1" smtClean="0"/>
              <a:t>igidbody</a:t>
            </a:r>
            <a:r>
              <a:rPr lang="en-US" sz="2580" dirty="0" smtClean="0"/>
              <a:t> to the object which allows it to behave</a:t>
            </a:r>
            <a:br>
              <a:rPr lang="en-US" sz="2580" dirty="0" smtClean="0"/>
            </a:br>
            <a:r>
              <a:rPr lang="en-US" sz="2580" dirty="0" smtClean="0"/>
              <a:t> realistically.</a:t>
            </a:r>
          </a:p>
          <a:p>
            <a:pPr indent="-350330">
              <a:defRPr/>
            </a:pPr>
            <a:r>
              <a:rPr lang="en-US" sz="2580" dirty="0"/>
              <a:t>• </a:t>
            </a:r>
            <a:r>
              <a:rPr lang="en-US" sz="2580" dirty="0" smtClean="0"/>
              <a:t>Provide appropriate scripts and libraries to allow debugging </a:t>
            </a:r>
            <a:br>
              <a:rPr lang="en-US" sz="2580" dirty="0" smtClean="0"/>
            </a:br>
            <a:r>
              <a:rPr lang="en-US" sz="2580" dirty="0" smtClean="0"/>
              <a:t>and interaction in VR.</a:t>
            </a:r>
          </a:p>
          <a:p>
            <a:pPr indent="-350330">
              <a:defRPr/>
            </a:pPr>
            <a:r>
              <a:rPr lang="en-US" sz="2580" dirty="0" smtClean="0"/>
              <a:t>• Perform optimizations(Garbage collection, Call batching)</a:t>
            </a:r>
            <a:br>
              <a:rPr lang="en-US" sz="2580" dirty="0" smtClean="0"/>
            </a:br>
            <a:r>
              <a:rPr lang="en-US" sz="2580" dirty="0" smtClean="0"/>
              <a:t> to improve the performance of the game.  </a:t>
            </a:r>
            <a:r>
              <a:rPr lang="en-US" sz="2580" dirty="0"/>
              <a:t> </a:t>
            </a:r>
          </a:p>
          <a:p>
            <a:pPr indent="-350330">
              <a:defRPr/>
            </a:pPr>
            <a:endParaRPr lang="en-US" sz="2580" dirty="0"/>
          </a:p>
          <a:p>
            <a:endParaRPr lang="en-US" sz="2400"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3404" r="78030" b="12737"/>
          <a:stretch/>
        </p:blipFill>
        <p:spPr>
          <a:xfrm>
            <a:off x="26501675" y="-315119"/>
            <a:ext cx="3647331" cy="3823322"/>
          </a:xfrm>
          <a:prstGeom prst="rect">
            <a:avLst/>
          </a:prstGeom>
        </p:spPr>
      </p:pic>
      <p:sp>
        <p:nvSpPr>
          <p:cNvPr id="34" name="TextBox 93"/>
          <p:cNvSpPr txBox="1">
            <a:spLocks noChangeArrowheads="1"/>
          </p:cNvSpPr>
          <p:nvPr/>
        </p:nvSpPr>
        <p:spPr bwMode="auto">
          <a:xfrm>
            <a:off x="766027" y="457227"/>
            <a:ext cx="23591779" cy="1337610"/>
          </a:xfrm>
          <a:prstGeom prst="rect">
            <a:avLst/>
          </a:prstGeom>
          <a:noFill/>
          <a:ln w="9525">
            <a:noFill/>
            <a:miter lim="800000"/>
            <a:headEnd/>
            <a:tailEnd/>
          </a:ln>
        </p:spPr>
        <p:txBody>
          <a:bodyPr wrap="square">
            <a:prstTxWarp prst="textNoShape">
              <a:avLst/>
            </a:prstTxWarp>
            <a:spAutoFit/>
          </a:bodyPr>
          <a:lstStyle/>
          <a:p>
            <a:r>
              <a:rPr lang="en-US" sz="8092" smtClean="0">
                <a:solidFill>
                  <a:srgbClr val="052754"/>
                </a:solidFill>
                <a:latin typeface="Arial Black" pitchFamily="-107" charset="0"/>
              </a:rPr>
              <a:t>Educational lab in VR</a:t>
            </a:r>
            <a:endParaRPr lang="en-US" sz="8092" dirty="0">
              <a:solidFill>
                <a:srgbClr val="052754"/>
              </a:solidFill>
              <a:latin typeface="Arial Black" pitchFamily="-107" charset="0"/>
            </a:endParaRPr>
          </a:p>
        </p:txBody>
      </p:sp>
      <p:sp>
        <p:nvSpPr>
          <p:cNvPr id="46" name="Rectangle 35"/>
          <p:cNvSpPr>
            <a:spLocks noChangeArrowheads="1"/>
          </p:cNvSpPr>
          <p:nvPr/>
        </p:nvSpPr>
        <p:spPr bwMode="auto">
          <a:xfrm>
            <a:off x="20544563" y="33398007"/>
            <a:ext cx="8994843" cy="9024937"/>
          </a:xfrm>
          <a:prstGeom prst="rect">
            <a:avLst/>
          </a:prstGeom>
          <a:solidFill>
            <a:schemeClr val="bg1"/>
          </a:solidFill>
          <a:ln w="190500">
            <a:solidFill>
              <a:srgbClr val="8954A2"/>
            </a:solidFill>
            <a:miter lim="800000"/>
            <a:headEnd/>
            <a:tailEnd/>
          </a:ln>
        </p:spPr>
        <p:txBody>
          <a:bodyPr lIns="331007" tIns="331007" rIns="331007" bIns="331007">
            <a:prstTxWarp prst="textNoShape">
              <a:avLst/>
            </a:prstTxWarp>
          </a:bodyPr>
          <a:lstStyle/>
          <a:p>
            <a:pPr>
              <a:spcBef>
                <a:spcPct val="50000"/>
              </a:spcBef>
            </a:pPr>
            <a:r>
              <a:rPr lang="en-GB" sz="3680" b="1" dirty="0">
                <a:solidFill>
                  <a:schemeClr val="tx2">
                    <a:lumMod val="75000"/>
                  </a:schemeClr>
                </a:solidFill>
              </a:rPr>
              <a:t>Acknowledgments</a:t>
            </a:r>
          </a:p>
          <a:p>
            <a:r>
              <a:rPr lang="en-US" sz="2800" dirty="0" smtClean="0"/>
              <a:t>Firstly, </a:t>
            </a:r>
            <a:r>
              <a:rPr lang="en-US" sz="2800" dirty="0"/>
              <a:t>we would like to express our deepest gratitude to our senior design project advisor Dr. Abdul Halim </a:t>
            </a:r>
            <a:r>
              <a:rPr lang="en-US" sz="2800" dirty="0" err="1"/>
              <a:t>Jallad</a:t>
            </a:r>
            <a:r>
              <a:rPr lang="en-US" sz="2800" dirty="0"/>
              <a:t> who guided us and gave his invaluable advice throughout the project. Without his guidance we may have not been able to go down the right path of development and are indebted to him.</a:t>
            </a:r>
          </a:p>
          <a:p>
            <a:endParaRPr lang="en-US" sz="2800" dirty="0" smtClean="0"/>
          </a:p>
          <a:p>
            <a:r>
              <a:rPr lang="en-US" sz="2800" dirty="0" smtClean="0"/>
              <a:t>Also</a:t>
            </a:r>
            <a:r>
              <a:rPr lang="en-US" sz="2800" dirty="0"/>
              <a:t>, this project would not have been initiated/accomplished without the commitment, resiliency and endeavor of each member. Moreover, we would like to acknowledge the diligent senior design project committee for providing us with the project templates and a step by step explanation of how important each phase is.</a:t>
            </a:r>
          </a:p>
          <a:p>
            <a:pPr>
              <a:spcBef>
                <a:spcPct val="50000"/>
              </a:spcBef>
            </a:pPr>
            <a:r>
              <a:rPr lang="en-GB" sz="2580" dirty="0"/>
              <a:t>			</a:t>
            </a:r>
            <a:r>
              <a:rPr lang="en-GB" sz="5400" b="1" dirty="0" smtClean="0">
                <a:solidFill>
                  <a:schemeClr val="accent1">
                    <a:lumMod val="50000"/>
                  </a:schemeClr>
                </a:solidFill>
              </a:rPr>
              <a:t>	</a:t>
            </a:r>
          </a:p>
          <a:p>
            <a:pPr>
              <a:spcBef>
                <a:spcPct val="50000"/>
              </a:spcBef>
            </a:pPr>
            <a:endParaRPr lang="en-US" sz="2575" dirty="0"/>
          </a:p>
        </p:txBody>
      </p:sp>
      <p:sp>
        <p:nvSpPr>
          <p:cNvPr id="21" name="Rectangle 5"/>
          <p:cNvSpPr>
            <a:spLocks noChangeArrowheads="1"/>
          </p:cNvSpPr>
          <p:nvPr/>
        </p:nvSpPr>
        <p:spPr bwMode="auto">
          <a:xfrm>
            <a:off x="737630" y="1671649"/>
            <a:ext cx="17328289" cy="3044740"/>
          </a:xfrm>
          <a:prstGeom prst="rect">
            <a:avLst/>
          </a:prstGeom>
          <a:noFill/>
          <a:ln w="9525">
            <a:noFill/>
            <a:miter lim="800000"/>
            <a:headEnd/>
            <a:tailEnd/>
          </a:ln>
        </p:spPr>
        <p:txBody>
          <a:bodyPr wrap="square" lIns="83895" tIns="41940" rIns="83895" bIns="41940">
            <a:prstTxWarp prst="textNoShape">
              <a:avLst/>
            </a:prstTxWarp>
            <a:spAutoFit/>
          </a:bodyPr>
          <a:lstStyle/>
          <a:p>
            <a:pPr>
              <a:spcBef>
                <a:spcPct val="50000"/>
              </a:spcBef>
            </a:pPr>
            <a:r>
              <a:rPr lang="en-US" sz="4598" b="1" dirty="0" smtClean="0"/>
              <a:t>Project No. </a:t>
            </a:r>
            <a:r>
              <a:rPr lang="en-US" sz="2575" b="1" dirty="0" smtClean="0"/>
              <a:t>X.X</a:t>
            </a:r>
            <a:endParaRPr lang="en-US" sz="2575" b="1" dirty="0"/>
          </a:p>
          <a:p>
            <a:pPr>
              <a:spcBef>
                <a:spcPct val="50000"/>
              </a:spcBef>
            </a:pPr>
            <a:r>
              <a:rPr lang="en-US" sz="4598" b="1" dirty="0" smtClean="0"/>
              <a:t>Presenters’ </a:t>
            </a:r>
            <a:r>
              <a:rPr lang="en-US" sz="4598" b="1" dirty="0"/>
              <a:t>name </a:t>
            </a:r>
            <a:r>
              <a:rPr lang="en-US" sz="4598" b="1" dirty="0" smtClean="0"/>
              <a:t>	</a:t>
            </a:r>
            <a:r>
              <a:rPr lang="en-US" sz="2580" b="1" dirty="0" smtClean="0"/>
              <a:t>Omar </a:t>
            </a:r>
            <a:r>
              <a:rPr lang="en-US" sz="2580" b="1" dirty="0" err="1" smtClean="0"/>
              <a:t>Irfan</a:t>
            </a:r>
            <a:r>
              <a:rPr lang="en-US" sz="2580" b="1" dirty="0" smtClean="0"/>
              <a:t> Khan</a:t>
            </a:r>
            <a:endParaRPr lang="en-US" sz="2580" b="1" dirty="0"/>
          </a:p>
          <a:p>
            <a:pPr>
              <a:spcBef>
                <a:spcPct val="50000"/>
              </a:spcBef>
            </a:pPr>
            <a:r>
              <a:rPr lang="en-US" sz="2580" b="1" dirty="0"/>
              <a:t>	</a:t>
            </a:r>
            <a:r>
              <a:rPr lang="en-US" sz="2580" b="1" dirty="0" smtClean="0"/>
              <a:t>		Mohammad </a:t>
            </a:r>
            <a:r>
              <a:rPr lang="en-US" sz="2580" b="1" dirty="0" err="1" smtClean="0"/>
              <a:t>Eyad</a:t>
            </a:r>
            <a:r>
              <a:rPr lang="en-US" sz="2580" b="1" dirty="0" smtClean="0"/>
              <a:t> </a:t>
            </a:r>
            <a:r>
              <a:rPr lang="en-US" sz="2580" b="1" dirty="0" err="1" smtClean="0"/>
              <a:t>Masoud</a:t>
            </a:r>
            <a:endParaRPr lang="en-US" sz="2580" b="1" dirty="0" smtClean="0"/>
          </a:p>
          <a:p>
            <a:pPr>
              <a:spcBef>
                <a:spcPct val="50000"/>
              </a:spcBef>
            </a:pPr>
            <a:r>
              <a:rPr lang="en-US" sz="2580" b="1" dirty="0" smtClean="0"/>
              <a:t>Department </a:t>
            </a:r>
            <a:r>
              <a:rPr lang="en-US" sz="2580" b="1" dirty="0"/>
              <a:t>of </a:t>
            </a:r>
            <a:r>
              <a:rPr lang="en-US" sz="2580" b="1" dirty="0" smtClean="0"/>
              <a:t>Computer Engineering, </a:t>
            </a:r>
            <a:r>
              <a:rPr lang="en-US" sz="2580" b="1" dirty="0"/>
              <a:t>School of Engineering, American University of </a:t>
            </a:r>
            <a:r>
              <a:rPr lang="en-US" sz="2580" b="1" dirty="0" err="1"/>
              <a:t>Ras</a:t>
            </a:r>
            <a:r>
              <a:rPr lang="en-US" sz="2580" b="1" dirty="0"/>
              <a:t> Al </a:t>
            </a:r>
            <a:r>
              <a:rPr lang="en-US" sz="2580" b="1" dirty="0" err="1"/>
              <a:t>Khaimah</a:t>
            </a:r>
            <a:endParaRPr lang="en-US" sz="2580" b="1" dirty="0"/>
          </a:p>
        </p:txBody>
      </p:sp>
      <p:sp>
        <p:nvSpPr>
          <p:cNvPr id="23" name="Rectangle 22"/>
          <p:cNvSpPr/>
          <p:nvPr/>
        </p:nvSpPr>
        <p:spPr>
          <a:xfrm>
            <a:off x="19938206" y="3973092"/>
            <a:ext cx="3877938" cy="768973"/>
          </a:xfrm>
          <a:prstGeom prst="rect">
            <a:avLst/>
          </a:prstGeom>
        </p:spPr>
        <p:txBody>
          <a:bodyPr wrap="square">
            <a:spAutoFit/>
          </a:bodyPr>
          <a:lstStyle/>
          <a:p>
            <a:pPr algn="ctr">
              <a:tabLst>
                <a:tab pos="6662099" algn="l"/>
              </a:tabLst>
            </a:pPr>
            <a:r>
              <a:rPr lang="en-US" sz="4400" cap="small" dirty="0" smtClean="0">
                <a:latin typeface="Arial Black" pitchFamily="-107" charset="0"/>
              </a:rPr>
              <a:t>May.7.2017</a:t>
            </a:r>
            <a:endParaRPr lang="en-US" sz="4400" cap="small" dirty="0">
              <a:latin typeface="Arial Black" pitchFamily="-107" charset="0"/>
            </a:endParaRPr>
          </a:p>
        </p:txBody>
      </p:sp>
      <p:pic>
        <p:nvPicPr>
          <p:cNvPr id="4" name="Picture 3"/>
          <p:cNvPicPr>
            <a:picLocks noChangeAspect="1"/>
          </p:cNvPicPr>
          <p:nvPr/>
        </p:nvPicPr>
        <p:blipFill rotWithShape="1">
          <a:blip r:embed="rId4">
            <a:extLst>
              <a:ext uri="{28A0092B-C50C-407E-A947-70E740481C1C}">
                <a14:useLocalDpi xmlns:a14="http://schemas.microsoft.com/office/drawing/2010/main" val="0"/>
              </a:ext>
            </a:extLst>
          </a:blip>
          <a:srcRect l="14719" t="44942" r="8007" b="5776"/>
          <a:stretch/>
        </p:blipFill>
        <p:spPr>
          <a:xfrm>
            <a:off x="17271206" y="0"/>
            <a:ext cx="9121181" cy="4113475"/>
          </a:xfrm>
          <a:prstGeom prst="rect">
            <a:avLst/>
          </a:prstGeom>
        </p:spPr>
      </p:pic>
      <p:pic>
        <p:nvPicPr>
          <p:cNvPr id="31" name="Picture 30"/>
          <p:cNvPicPr>
            <a:picLocks noChangeAspect="1"/>
          </p:cNvPicPr>
          <p:nvPr/>
        </p:nvPicPr>
        <p:blipFill rotWithShape="1">
          <a:blip r:embed="rId4">
            <a:extLst>
              <a:ext uri="{28A0092B-C50C-407E-A947-70E740481C1C}">
                <a14:useLocalDpi xmlns:a14="http://schemas.microsoft.com/office/drawing/2010/main" val="0"/>
              </a:ext>
            </a:extLst>
          </a:blip>
          <a:srcRect l="22295" t="2087" r="26190" b="58272"/>
          <a:stretch/>
        </p:blipFill>
        <p:spPr>
          <a:xfrm>
            <a:off x="26720006" y="3418681"/>
            <a:ext cx="3172648" cy="1726293"/>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6778" y="19959999"/>
            <a:ext cx="6302586" cy="3430436"/>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95679" y="15983673"/>
            <a:ext cx="4875450" cy="2925270"/>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63412" y="11724668"/>
            <a:ext cx="4830194" cy="3622646"/>
          </a:xfrm>
          <a:prstGeom prst="rect">
            <a:avLst/>
          </a:prstGeom>
        </p:spPr>
      </p:pic>
      <p:sp>
        <p:nvSpPr>
          <p:cNvPr id="9" name="Left-Up Arrow 8"/>
          <p:cNvSpPr/>
          <p:nvPr/>
        </p:nvSpPr>
        <p:spPr>
          <a:xfrm rot="16200000">
            <a:off x="6855586" y="13150586"/>
            <a:ext cx="1276219" cy="1635793"/>
          </a:xfrm>
          <a:prstGeom prst="lef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Left-Up Arrow 32"/>
          <p:cNvSpPr/>
          <p:nvPr/>
        </p:nvSpPr>
        <p:spPr>
          <a:xfrm rot="10800000">
            <a:off x="2537063" y="17370375"/>
            <a:ext cx="1276219" cy="1635793"/>
          </a:xfrm>
          <a:prstGeom prst="lef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0" name="Picture 39"/>
          <p:cNvPicPr/>
          <p:nvPr/>
        </p:nvPicPr>
        <p:blipFill>
          <a:blip r:embed="rId8">
            <a:extLst>
              <a:ext uri="{28A0092B-C50C-407E-A947-70E740481C1C}">
                <a14:useLocalDpi xmlns:a14="http://schemas.microsoft.com/office/drawing/2010/main" val="0"/>
              </a:ext>
            </a:extLst>
          </a:blip>
          <a:stretch>
            <a:fillRect/>
          </a:stretch>
        </p:blipFill>
        <p:spPr>
          <a:xfrm>
            <a:off x="19115725" y="5313252"/>
            <a:ext cx="10233837" cy="6762750"/>
          </a:xfrm>
          <a:prstGeom prst="rect">
            <a:avLst/>
          </a:prstGeom>
        </p:spPr>
      </p:pic>
      <p:pic>
        <p:nvPicPr>
          <p:cNvPr id="5" name="Picture 4"/>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783304" y="13047613"/>
            <a:ext cx="18566258" cy="9698167"/>
          </a:xfrm>
          <a:prstGeom prst="rect">
            <a:avLst/>
          </a:prstGeom>
        </p:spPr>
      </p:pic>
      <p:sp>
        <p:nvSpPr>
          <p:cNvPr id="10" name="TextBox 9"/>
          <p:cNvSpPr txBox="1"/>
          <p:nvPr/>
        </p:nvSpPr>
        <p:spPr>
          <a:xfrm>
            <a:off x="16864937" y="22837034"/>
            <a:ext cx="6925938" cy="369332"/>
          </a:xfrm>
          <a:prstGeom prst="rect">
            <a:avLst/>
          </a:prstGeom>
          <a:noFill/>
        </p:spPr>
        <p:txBody>
          <a:bodyPr wrap="square" rtlCol="0">
            <a:spAutoFit/>
          </a:bodyPr>
          <a:lstStyle/>
          <a:p>
            <a:pPr algn="ctr"/>
            <a:r>
              <a:rPr lang="en-US" sz="1800" i="1" dirty="0" smtClean="0">
                <a:latin typeface="Times New Roman" panose="02020603050405020304" pitchFamily="18" charset="0"/>
                <a:cs typeface="Times New Roman" panose="02020603050405020304" pitchFamily="18" charset="0"/>
              </a:rPr>
              <a:t>Figure. </a:t>
            </a:r>
            <a:r>
              <a:rPr lang="en-US" sz="1800" i="1" dirty="0" smtClean="0">
                <a:latin typeface="Times New Roman" panose="02020603050405020304" pitchFamily="18" charset="0"/>
                <a:cs typeface="Times New Roman" panose="02020603050405020304" pitchFamily="18" charset="0"/>
              </a:rPr>
              <a:t>5 </a:t>
            </a:r>
            <a:r>
              <a:rPr lang="en-US" sz="1800" i="1" dirty="0" smtClean="0">
                <a:latin typeface="Times New Roman" panose="02020603050405020304" pitchFamily="18" charset="0"/>
                <a:cs typeface="Times New Roman" panose="02020603050405020304" pitchFamily="18" charset="0"/>
              </a:rPr>
              <a:t>Components flowchart</a:t>
            </a:r>
            <a:endParaRPr lang="en-US" sz="1800" i="1" dirty="0"/>
          </a:p>
        </p:txBody>
      </p:sp>
      <p:sp>
        <p:nvSpPr>
          <p:cNvPr id="41" name="TextBox 40"/>
          <p:cNvSpPr txBox="1"/>
          <p:nvPr/>
        </p:nvSpPr>
        <p:spPr>
          <a:xfrm>
            <a:off x="21081206" y="12043131"/>
            <a:ext cx="6925938" cy="369332"/>
          </a:xfrm>
          <a:prstGeom prst="rect">
            <a:avLst/>
          </a:prstGeom>
          <a:noFill/>
        </p:spPr>
        <p:txBody>
          <a:bodyPr wrap="square" rtlCol="0">
            <a:spAutoFit/>
          </a:bodyPr>
          <a:lstStyle/>
          <a:p>
            <a:pPr algn="ctr"/>
            <a:r>
              <a:rPr lang="en-US" sz="1800" i="1" dirty="0" smtClean="0">
                <a:latin typeface="Times New Roman" panose="02020603050405020304" pitchFamily="18" charset="0"/>
                <a:cs typeface="Times New Roman" panose="02020603050405020304" pitchFamily="18" charset="0"/>
              </a:rPr>
              <a:t>Figure.4 </a:t>
            </a:r>
            <a:r>
              <a:rPr lang="en-US" sz="1800" i="1" dirty="0" smtClean="0">
                <a:latin typeface="Times New Roman" panose="02020603050405020304" pitchFamily="18" charset="0"/>
                <a:cs typeface="Times New Roman" panose="02020603050405020304" pitchFamily="18" charset="0"/>
              </a:rPr>
              <a:t>Block diagram of the system</a:t>
            </a:r>
            <a:endParaRPr lang="en-US" sz="1800" i="1" dirty="0"/>
          </a:p>
        </p:txBody>
      </p:sp>
      <p:sp>
        <p:nvSpPr>
          <p:cNvPr id="42" name="TextBox 41"/>
          <p:cNvSpPr txBox="1"/>
          <p:nvPr/>
        </p:nvSpPr>
        <p:spPr>
          <a:xfrm>
            <a:off x="1359853" y="23735396"/>
            <a:ext cx="6925938" cy="369332"/>
          </a:xfrm>
          <a:prstGeom prst="rect">
            <a:avLst/>
          </a:prstGeom>
          <a:noFill/>
        </p:spPr>
        <p:txBody>
          <a:bodyPr wrap="square" rtlCol="0">
            <a:spAutoFit/>
          </a:bodyPr>
          <a:lstStyle/>
          <a:p>
            <a:pPr algn="ctr"/>
            <a:r>
              <a:rPr lang="en-US" sz="1800" i="1" dirty="0" smtClean="0">
                <a:latin typeface="Times New Roman" panose="02020603050405020304" pitchFamily="18" charset="0"/>
                <a:cs typeface="Times New Roman" panose="02020603050405020304" pitchFamily="18" charset="0"/>
              </a:rPr>
              <a:t>Figure. </a:t>
            </a:r>
            <a:r>
              <a:rPr lang="en-US" sz="1800" i="1" dirty="0" smtClean="0">
                <a:latin typeface="Times New Roman" panose="02020603050405020304" pitchFamily="18" charset="0"/>
                <a:cs typeface="Times New Roman" panose="02020603050405020304" pitchFamily="18" charset="0"/>
              </a:rPr>
              <a:t>3 Final scene</a:t>
            </a:r>
            <a:endParaRPr lang="en-US" sz="1800" i="1" dirty="0"/>
          </a:p>
        </p:txBody>
      </p:sp>
      <p:sp>
        <p:nvSpPr>
          <p:cNvPr id="25" name="TextBox 24"/>
          <p:cNvSpPr txBox="1"/>
          <p:nvPr/>
        </p:nvSpPr>
        <p:spPr>
          <a:xfrm>
            <a:off x="3742102" y="18877464"/>
            <a:ext cx="6925938" cy="369332"/>
          </a:xfrm>
          <a:prstGeom prst="rect">
            <a:avLst/>
          </a:prstGeom>
          <a:noFill/>
        </p:spPr>
        <p:txBody>
          <a:bodyPr wrap="square" rtlCol="0">
            <a:spAutoFit/>
          </a:bodyPr>
          <a:lstStyle/>
          <a:p>
            <a:pPr algn="ctr"/>
            <a:r>
              <a:rPr lang="en-US" sz="1800" i="1" dirty="0" smtClean="0">
                <a:latin typeface="Times New Roman" panose="02020603050405020304" pitchFamily="18" charset="0"/>
                <a:cs typeface="Times New Roman" panose="02020603050405020304" pitchFamily="18" charset="0"/>
              </a:rPr>
              <a:t>Figure. </a:t>
            </a:r>
            <a:r>
              <a:rPr lang="en-US" sz="1800" i="1" dirty="0" smtClean="0">
                <a:latin typeface="Times New Roman" panose="02020603050405020304" pitchFamily="18" charset="0"/>
                <a:cs typeface="Times New Roman" panose="02020603050405020304" pitchFamily="18" charset="0"/>
              </a:rPr>
              <a:t>2 HTC Vive</a:t>
            </a:r>
            <a:endParaRPr lang="en-US" sz="1800" i="1" dirty="0"/>
          </a:p>
        </p:txBody>
      </p:sp>
      <p:sp>
        <p:nvSpPr>
          <p:cNvPr id="35" name="TextBox 34"/>
          <p:cNvSpPr txBox="1"/>
          <p:nvPr/>
        </p:nvSpPr>
        <p:spPr>
          <a:xfrm>
            <a:off x="166369" y="15741858"/>
            <a:ext cx="6925938" cy="369332"/>
          </a:xfrm>
          <a:prstGeom prst="rect">
            <a:avLst/>
          </a:prstGeom>
          <a:noFill/>
        </p:spPr>
        <p:txBody>
          <a:bodyPr wrap="square" rtlCol="0">
            <a:spAutoFit/>
          </a:bodyPr>
          <a:lstStyle/>
          <a:p>
            <a:pPr algn="ctr"/>
            <a:r>
              <a:rPr lang="en-US" sz="1800" i="1" dirty="0" smtClean="0">
                <a:latin typeface="Times New Roman" panose="02020603050405020304" pitchFamily="18" charset="0"/>
                <a:cs typeface="Times New Roman" panose="02020603050405020304" pitchFamily="18" charset="0"/>
              </a:rPr>
              <a:t>Figure. </a:t>
            </a:r>
            <a:r>
              <a:rPr lang="en-US" sz="1800" i="1" dirty="0" smtClean="0">
                <a:latin typeface="Times New Roman" panose="02020603050405020304" pitchFamily="18" charset="0"/>
                <a:cs typeface="Times New Roman" panose="02020603050405020304" pitchFamily="18" charset="0"/>
              </a:rPr>
              <a:t>1</a:t>
            </a:r>
            <a:r>
              <a:rPr lang="en-US" sz="1800" i="1" dirty="0" smtClean="0">
                <a:latin typeface="Times New Roman" panose="02020603050405020304" pitchFamily="18" charset="0"/>
                <a:cs typeface="Times New Roman" panose="02020603050405020304" pitchFamily="18" charset="0"/>
              </a:rPr>
              <a:t> Chemistry laboratory</a:t>
            </a:r>
            <a:endParaRPr lang="en-US" sz="1800" i="1" dirty="0"/>
          </a:p>
        </p:txBody>
      </p:sp>
      <p:pic>
        <p:nvPicPr>
          <p:cNvPr id="37" name="Picture 36"/>
          <p:cNvPicPr/>
          <p:nvPr/>
        </p:nvPicPr>
        <p:blipFill>
          <a:blip r:embed="rId10">
            <a:extLst>
              <a:ext uri="{28A0092B-C50C-407E-A947-70E740481C1C}">
                <a14:useLocalDpi xmlns:a14="http://schemas.microsoft.com/office/drawing/2010/main" val="0"/>
              </a:ext>
            </a:extLst>
          </a:blip>
          <a:stretch>
            <a:fillRect/>
          </a:stretch>
        </p:blipFill>
        <p:spPr>
          <a:xfrm>
            <a:off x="19770046" y="24449881"/>
            <a:ext cx="9601200" cy="5065643"/>
          </a:xfrm>
          <a:prstGeom prst="rect">
            <a:avLst/>
          </a:prstGeom>
        </p:spPr>
      </p:pic>
      <p:pic>
        <p:nvPicPr>
          <p:cNvPr id="3" name="Picture 2"/>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022806" y="27179908"/>
            <a:ext cx="8461140" cy="4737573"/>
          </a:xfrm>
          <a:prstGeom prst="rect">
            <a:avLst/>
          </a:prstGeom>
        </p:spPr>
      </p:pic>
      <p:sp>
        <p:nvSpPr>
          <p:cNvPr id="38" name="TextBox 37"/>
          <p:cNvSpPr txBox="1"/>
          <p:nvPr/>
        </p:nvSpPr>
        <p:spPr>
          <a:xfrm>
            <a:off x="20894837" y="29655948"/>
            <a:ext cx="6925938" cy="369332"/>
          </a:xfrm>
          <a:prstGeom prst="rect">
            <a:avLst/>
          </a:prstGeom>
          <a:noFill/>
        </p:spPr>
        <p:txBody>
          <a:bodyPr wrap="square" rtlCol="0">
            <a:spAutoFit/>
          </a:bodyPr>
          <a:lstStyle/>
          <a:p>
            <a:pPr algn="ctr"/>
            <a:r>
              <a:rPr lang="en-US" sz="1800" i="1" dirty="0" smtClean="0">
                <a:latin typeface="Times New Roman" panose="02020603050405020304" pitchFamily="18" charset="0"/>
                <a:cs typeface="Times New Roman" panose="02020603050405020304" pitchFamily="18" charset="0"/>
              </a:rPr>
              <a:t>Figure. </a:t>
            </a:r>
            <a:r>
              <a:rPr lang="en-US" sz="1800" i="1" dirty="0" smtClean="0">
                <a:latin typeface="Times New Roman" panose="02020603050405020304" pitchFamily="18" charset="0"/>
                <a:cs typeface="Times New Roman" panose="02020603050405020304" pitchFamily="18" charset="0"/>
              </a:rPr>
              <a:t>6 Rendered model</a:t>
            </a:r>
            <a:endParaRPr lang="en-US" sz="1800" i="1" dirty="0"/>
          </a:p>
        </p:txBody>
      </p:sp>
      <p:sp>
        <p:nvSpPr>
          <p:cNvPr id="39" name="TextBox 38"/>
          <p:cNvSpPr txBox="1"/>
          <p:nvPr/>
        </p:nvSpPr>
        <p:spPr>
          <a:xfrm>
            <a:off x="11623440" y="32015878"/>
            <a:ext cx="6925938" cy="369332"/>
          </a:xfrm>
          <a:prstGeom prst="rect">
            <a:avLst/>
          </a:prstGeom>
          <a:noFill/>
        </p:spPr>
        <p:txBody>
          <a:bodyPr wrap="square" rtlCol="0">
            <a:spAutoFit/>
          </a:bodyPr>
          <a:lstStyle/>
          <a:p>
            <a:pPr algn="ctr"/>
            <a:r>
              <a:rPr lang="en-US" sz="1800" i="1" dirty="0" smtClean="0">
                <a:latin typeface="Times New Roman" panose="02020603050405020304" pitchFamily="18" charset="0"/>
                <a:cs typeface="Times New Roman" panose="02020603050405020304" pitchFamily="18" charset="0"/>
              </a:rPr>
              <a:t>Figure. </a:t>
            </a:r>
            <a:r>
              <a:rPr lang="en-US" sz="1800" i="1" dirty="0">
                <a:latin typeface="Times New Roman" panose="02020603050405020304" pitchFamily="18" charset="0"/>
                <a:cs typeface="Times New Roman" panose="02020603050405020304" pitchFamily="18" charset="0"/>
              </a:rPr>
              <a:t>7</a:t>
            </a:r>
            <a:r>
              <a:rPr lang="en-US" sz="1800" i="1" dirty="0" smtClean="0">
                <a:latin typeface="Times New Roman" panose="02020603050405020304" pitchFamily="18" charset="0"/>
                <a:cs typeface="Times New Roman" panose="02020603050405020304" pitchFamily="18" charset="0"/>
              </a:rPr>
              <a:t> Fluid holder script</a:t>
            </a:r>
            <a:endParaRPr lang="en-US" sz="1800" i="1"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Postertemplate-Vertical 36x48</Template>
  <TotalTime>536</TotalTime>
  <Words>492</Words>
  <Application>Microsoft Office PowerPoint</Application>
  <PresentationFormat>Custom</PresentationFormat>
  <Paragraphs>64</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ＭＳ Ｐゴシック</vt:lpstr>
      <vt:lpstr>Arial</vt:lpstr>
      <vt:lpstr>Arial Black</vt:lpstr>
      <vt:lpstr>Calibri</vt:lpstr>
      <vt:lpstr>Times New Roman</vt:lpstr>
      <vt:lpstr>Office Theme</vt:lpstr>
      <vt:lpstr>PowerPoint Presentation</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Hamed</dc:creator>
  <cp:keywords/>
  <dc:description/>
  <cp:lastModifiedBy>omar khan</cp:lastModifiedBy>
  <cp:revision>40</cp:revision>
  <cp:lastPrinted>2012-07-02T16:46:52Z</cp:lastPrinted>
  <dcterms:created xsi:type="dcterms:W3CDTF">2017-04-14T08:46:37Z</dcterms:created>
  <dcterms:modified xsi:type="dcterms:W3CDTF">2017-04-30T22:04:25Z</dcterms:modified>
  <cp:category/>
</cp:coreProperties>
</file>

<file path=docProps/thumbnail.jpeg>
</file>